
<file path=[Content_Types].xml><?xml version="1.0" encoding="utf-8"?>
<Types xmlns="http://schemas.openxmlformats.org/package/2006/content-types">
  <Default Extension="fntdata" ContentType="application/x-fontdata"/>
  <Default Extension="jpeg" ContentType="image/jpeg"/>
  <Default Extension="jpg" ContentType="image/jpeg"/>
  <Default Extension="mov" ContentType="video/quicktime"/>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4.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5.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6.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7.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8.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9.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10.xml" ContentType="application/vnd.openxmlformats-officedocument.theme+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11.xml" ContentType="application/vnd.openxmlformats-officedocument.theme+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theme/theme12.xml" ContentType="application/vnd.openxmlformats-officedocument.theme+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theme/theme13.xml" ContentType="application/vnd.openxmlformats-officedocument.theme+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theme/theme14.xml" ContentType="application/vnd.openxmlformats-officedocument.theme+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theme/theme15.xml" ContentType="application/vnd.openxmlformats-officedocument.theme+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theme/theme16.xml" ContentType="application/vnd.openxmlformats-officedocument.theme+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theme/theme17.xml" ContentType="application/vnd.openxmlformats-officedocument.theme+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theme/theme18.xml" ContentType="application/vnd.openxmlformats-officedocument.theme+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theme/theme19.xml" ContentType="application/vnd.openxmlformats-officedocument.theme+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theme/theme20.xml" ContentType="application/vnd.openxmlformats-officedocument.theme+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theme/theme21.xml" ContentType="application/vnd.openxmlformats-officedocument.theme+xml"/>
  <Override PartName="/ppt/theme/theme2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94789" r:id="rId8"/>
    <p:sldMasterId id="2147495545" r:id="rId9"/>
    <p:sldMasterId id="2147496432" r:id="rId10"/>
    <p:sldMasterId id="2147496462" r:id="rId11"/>
    <p:sldMasterId id="2147496510" r:id="rId12"/>
    <p:sldMasterId id="2147496522" r:id="rId13"/>
    <p:sldMasterId id="2147496617" r:id="rId14"/>
    <p:sldMasterId id="2147496645" r:id="rId15"/>
    <p:sldMasterId id="2147496699" r:id="rId16"/>
    <p:sldMasterId id="2147496711" r:id="rId17"/>
    <p:sldMasterId id="2147496904" r:id="rId18"/>
    <p:sldMasterId id="2147497028" r:id="rId19"/>
    <p:sldMasterId id="2147497069" r:id="rId20"/>
    <p:sldMasterId id="2147497081" r:id="rId21"/>
    <p:sldMasterId id="2147497155" r:id="rId22"/>
    <p:sldMasterId id="2147497179" r:id="rId23"/>
    <p:sldMasterId id="2147497200" r:id="rId24"/>
    <p:sldMasterId id="2147497236" r:id="rId25"/>
    <p:sldMasterId id="2147497248" r:id="rId26"/>
    <p:sldMasterId id="2147497260" r:id="rId27"/>
    <p:sldMasterId id="2147497278" r:id="rId28"/>
  </p:sldMasterIdLst>
  <p:notesMasterIdLst>
    <p:notesMasterId r:id="rId71"/>
  </p:notesMasterIdLst>
  <p:sldIdLst>
    <p:sldId id="331" r:id="rId29"/>
    <p:sldId id="330" r:id="rId30"/>
    <p:sldId id="980" r:id="rId31"/>
    <p:sldId id="2657" r:id="rId32"/>
    <p:sldId id="2611" r:id="rId33"/>
    <p:sldId id="2694" r:id="rId34"/>
    <p:sldId id="2915" r:id="rId35"/>
    <p:sldId id="2916" r:id="rId36"/>
    <p:sldId id="2923" r:id="rId37"/>
    <p:sldId id="2925" r:id="rId38"/>
    <p:sldId id="2858" r:id="rId39"/>
    <p:sldId id="588" r:id="rId40"/>
    <p:sldId id="259" r:id="rId41"/>
    <p:sldId id="589" r:id="rId42"/>
    <p:sldId id="2898" r:id="rId43"/>
    <p:sldId id="263" r:id="rId44"/>
    <p:sldId id="2941" r:id="rId45"/>
    <p:sldId id="2942" r:id="rId46"/>
    <p:sldId id="258" r:id="rId47"/>
    <p:sldId id="2944" r:id="rId48"/>
    <p:sldId id="274" r:id="rId49"/>
    <p:sldId id="276" r:id="rId50"/>
    <p:sldId id="278" r:id="rId51"/>
    <p:sldId id="264" r:id="rId52"/>
    <p:sldId id="268" r:id="rId53"/>
    <p:sldId id="266" r:id="rId54"/>
    <p:sldId id="272" r:id="rId55"/>
    <p:sldId id="267" r:id="rId56"/>
    <p:sldId id="2932" r:id="rId57"/>
    <p:sldId id="2919" r:id="rId58"/>
    <p:sldId id="2885" r:id="rId59"/>
    <p:sldId id="2893" r:id="rId60"/>
    <p:sldId id="318" r:id="rId61"/>
    <p:sldId id="2896" r:id="rId62"/>
    <p:sldId id="2850" r:id="rId63"/>
    <p:sldId id="257" r:id="rId64"/>
    <p:sldId id="2812" r:id="rId65"/>
    <p:sldId id="2921" r:id="rId66"/>
    <p:sldId id="1032" r:id="rId67"/>
    <p:sldId id="2835" r:id="rId68"/>
    <p:sldId id="899" r:id="rId69"/>
    <p:sldId id="256" r:id="rId70"/>
  </p:sldIdLst>
  <p:sldSz cx="13004800" cy="9753600"/>
  <p:notesSz cx="6858000" cy="9144000"/>
  <p:embeddedFontLst>
    <p:embeddedFont>
      <p:font typeface="Abadi" panose="020B0604020104020204" pitchFamily="34" charset="0"/>
      <p:regular r:id="rId72"/>
    </p:embeddedFont>
    <p:embeddedFont>
      <p:font typeface="Amasis MT Pro Black" panose="02040A04050005020304" pitchFamily="18" charset="0"/>
      <p:bold r:id="rId73"/>
      <p:boldItalic r:id="rId74"/>
    </p:embeddedFont>
    <p:embeddedFont>
      <p:font typeface="Arial Black" panose="020B0A04020102020204" pitchFamily="34" charset="0"/>
      <p:bold r:id="rId75"/>
    </p:embeddedFont>
    <p:embeddedFont>
      <p:font typeface="Bernard MT Condensed" panose="02050806060905020404" pitchFamily="18" charset="0"/>
      <p:regular r:id="rId76"/>
    </p:embeddedFont>
    <p:embeddedFont>
      <p:font typeface="Bookman Old Style" panose="02050604050505020204" pitchFamily="18" charset="0"/>
      <p:regular r:id="rId77"/>
      <p:bold r:id="rId78"/>
      <p:italic r:id="rId79"/>
      <p:boldItalic r:id="rId80"/>
    </p:embeddedFont>
    <p:embeddedFont>
      <p:font typeface="Calibri" panose="020F0502020204030204" pitchFamily="34" charset="0"/>
      <p:regular r:id="rId81"/>
      <p:bold r:id="rId82"/>
      <p:italic r:id="rId83"/>
      <p:boldItalic r:id="rId84"/>
    </p:embeddedFont>
    <p:embeddedFont>
      <p:font typeface="Calibri Light" panose="020F0302020204030204" pitchFamily="34" charset="0"/>
      <p:regular r:id="rId85"/>
      <p:italic r:id="rId86"/>
    </p:embeddedFont>
    <p:embeddedFont>
      <p:font typeface="Calisto MT" panose="02040603050505030304" pitchFamily="18" charset="0"/>
      <p:regular r:id="rId87"/>
      <p:bold r:id="rId88"/>
      <p:italic r:id="rId89"/>
      <p:boldItalic r:id="rId90"/>
    </p:embeddedFont>
    <p:embeddedFont>
      <p:font typeface="Cambria" panose="02040503050406030204" pitchFamily="18" charset="0"/>
      <p:regular r:id="rId91"/>
      <p:bold r:id="rId92"/>
      <p:italic r:id="rId93"/>
      <p:boldItalic r:id="rId94"/>
    </p:embeddedFont>
    <p:embeddedFont>
      <p:font typeface="Century Gothic" panose="020B0502020202020204" pitchFamily="34" charset="0"/>
      <p:regular r:id="rId95"/>
      <p:bold r:id="rId96"/>
      <p:italic r:id="rId97"/>
      <p:boldItalic r:id="rId98"/>
    </p:embeddedFont>
    <p:embeddedFont>
      <p:font typeface="Georgia" panose="02040502050405020303" pitchFamily="18" charset="0"/>
      <p:regular r:id="rId99"/>
      <p:bold r:id="rId100"/>
      <p:italic r:id="rId101"/>
      <p:boldItalic r:id="rId102"/>
    </p:embeddedFont>
    <p:embeddedFont>
      <p:font typeface="Gill Sans Nova" panose="020B0602020104020203" pitchFamily="34" charset="0"/>
      <p:regular r:id="rId103"/>
      <p:bold r:id="rId104"/>
      <p:italic r:id="rId105"/>
      <p:boldItalic r:id="rId106"/>
    </p:embeddedFont>
    <p:embeddedFont>
      <p:font typeface="Helvetica Neue" panose="020B0604020202020204" charset="0"/>
      <p:regular r:id="rId107"/>
      <p:bold r:id="rId108"/>
      <p:italic r:id="rId109"/>
      <p:boldItalic r:id="rId110"/>
    </p:embeddedFont>
    <p:embeddedFont>
      <p:font typeface="Informal Roman" panose="030604020304060B0204" pitchFamily="66" charset="0"/>
      <p:regular r:id="rId111"/>
    </p:embeddedFont>
    <p:embeddedFont>
      <p:font typeface="Modern Love" panose="04090805081005020601" pitchFamily="82" charset="0"/>
      <p:regular r:id="rId112"/>
    </p:embeddedFont>
    <p:embeddedFont>
      <p:font typeface="Montserrat Classic" panose="020B0604020202020204" charset="0"/>
      <p:regular r:id="rId113"/>
    </p:embeddedFont>
    <p:embeddedFont>
      <p:font typeface="Montserrat Classic Bold" panose="020B0604020202020204" charset="0"/>
      <p:regular r:id="rId114"/>
    </p:embeddedFont>
    <p:embeddedFont>
      <p:font typeface="Rockwell" panose="02060603020205020403" pitchFamily="18" charset="0"/>
      <p:regular r:id="rId115"/>
      <p:bold r:id="rId116"/>
      <p:italic r:id="rId117"/>
      <p:boldItalic r:id="rId118"/>
    </p:embeddedFont>
    <p:embeddedFont>
      <p:font typeface="Rubik" panose="020B0604020202020204" charset="0"/>
      <p:regular r:id="rId119"/>
      <p:bold r:id="rId120"/>
      <p:italic r:id="rId121"/>
      <p:boldItalic r:id="rId122"/>
    </p:embeddedFont>
    <p:embeddedFont>
      <p:font typeface="Shrikhand" panose="020B0604020202020204" charset="0"/>
      <p:regular r:id="rId123"/>
    </p:embeddedFont>
    <p:embeddedFont>
      <p:font typeface="Sifonn" panose="020B0604020202020204" charset="0"/>
      <p:regular r:id="rId124"/>
    </p:embeddedFont>
    <p:embeddedFont>
      <p:font typeface="The Hand" panose="03070502030502020204" pitchFamily="66" charset="0"/>
      <p:regular r:id="rId125"/>
      <p:bold r:id="rId126"/>
    </p:embeddedFont>
    <p:embeddedFont>
      <p:font typeface="Tw Cen MT" panose="020B0602020104020603" pitchFamily="34" charset="0"/>
      <p:regular r:id="rId127"/>
      <p:bold r:id="rId128"/>
      <p:italic r:id="rId129"/>
      <p:boldItalic r:id="rId130"/>
    </p:embeddedFont>
    <p:embeddedFont>
      <p:font typeface="Univers Condensed Light" panose="020B0306020202040204" pitchFamily="34" charset="0"/>
      <p:regular r:id="rId131"/>
    </p:embeddedFont>
    <p:embeddedFont>
      <p:font typeface="Walbaum Display Light" panose="02070303090703020303" pitchFamily="18" charset="0"/>
      <p:regular r:id="rId132"/>
      <p:italic r:id="rId133"/>
    </p:embeddedFont>
    <p:embeddedFont>
      <p:font typeface="Wingdings 2" panose="05020102010507070707" pitchFamily="18" charset="2"/>
      <p:regular r:id="rId134"/>
    </p:embeddedFont>
    <p:embeddedFont>
      <p:font typeface="Wingdings 3" panose="05040102010807070707" pitchFamily="18" charset="2"/>
      <p:regular r:id="rId13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3072">
          <p15:clr>
            <a:srgbClr val="A4A3A4"/>
          </p15:clr>
        </p15:guide>
        <p15:guide id="2" pos="4096">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EMMA JOHNSON" initials="" lastIdx="1" clrIdx="1"/>
  <p:cmAuthor id="1" name="rebecca lima" initials="rl" lastIdx="1" clrIdx="5">
    <p:extLst>
      <p:ext uri="{19B8F6BF-5375-455C-9EA6-DF929625EA0E}">
        <p15:presenceInfo xmlns:p15="http://schemas.microsoft.com/office/powerpoint/2012/main" userId="836ae0d99c40f954" providerId="Windows Live"/>
      </p:ext>
    </p:extLst>
  </p:cmAuthor>
  <p:cmAuthor id="2" name="Ashley Butler" initials="AB" lastIdx="2" clrIdx="6">
    <p:extLst>
      <p:ext uri="{19B8F6BF-5375-455C-9EA6-DF929625EA0E}">
        <p15:presenceInfo xmlns:p15="http://schemas.microsoft.com/office/powerpoint/2012/main" userId="S::butler.ashley@somersetcollegeprep.org::3bbca881-3c6f-4abc-94a3-40b7cb85eef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FFCC66"/>
    <a:srgbClr val="FF0066"/>
    <a:srgbClr val="FF99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C37264E-508B-439D-BBBD-BFAE9D69CE9D}" v="1" dt="2023-03-24T12:15:03.026"/>
  </p1510:revLst>
</p1510:revInfo>
</file>

<file path=ppt/tableStyles.xml><?xml version="1.0" encoding="utf-8"?>
<a:tblStyleLst xmlns:a="http://schemas.openxmlformats.org/drawingml/2006/main" def="{C7E8CD22-AA27-428D-8762-F23AEEC335BA}">
  <a:tblStyle styleId="{C7E8CD22-AA27-428D-8762-F23AEEC335BA}" styleName="Table_0">
    <a:wholeTbl>
      <a:tcTxStyle b="off" i="off">
        <a:font>
          <a:latin typeface="Calibri"/>
          <a:ea typeface="Calibri"/>
          <a:cs typeface="Calibri"/>
        </a:font>
        <a:schemeClr val="dk1"/>
      </a:tcTxStyle>
      <a:tcStyle>
        <a:tcBdr>
          <a:left>
            <a:ln w="12700" cap="flat" cmpd="sng">
              <a:solidFill>
                <a:schemeClr val="dk1"/>
              </a:solidFill>
              <a:prstDash val="solid"/>
              <a:round/>
              <a:headEnd type="none" w="med" len="med"/>
              <a:tailEnd type="none" w="med" len="med"/>
            </a:ln>
          </a:left>
          <a:right>
            <a:ln w="12700" cap="flat" cmpd="sng">
              <a:solidFill>
                <a:schemeClr val="dk1"/>
              </a:solidFill>
              <a:prstDash val="solid"/>
              <a:round/>
              <a:headEnd type="none" w="med" len="med"/>
              <a:tailEnd type="none" w="med" len="med"/>
            </a:ln>
          </a:right>
          <a:top>
            <a:ln w="12700" cap="flat" cmpd="sng">
              <a:solidFill>
                <a:schemeClr val="dk1"/>
              </a:solidFill>
              <a:prstDash val="solid"/>
              <a:round/>
              <a:headEnd type="none" w="med" len="med"/>
              <a:tailEnd type="none" w="med" len="med"/>
            </a:ln>
          </a:top>
          <a:bottom>
            <a:ln w="12700" cap="flat" cmpd="sng">
              <a:solidFill>
                <a:schemeClr val="dk1"/>
              </a:solidFill>
              <a:prstDash val="solid"/>
              <a:round/>
              <a:headEnd type="none" w="med" len="med"/>
              <a:tailEnd type="none" w="med" len="med"/>
            </a:ln>
          </a:bottom>
          <a:insideH>
            <a:ln w="12700" cap="flat" cmpd="sng">
              <a:solidFill>
                <a:schemeClr val="dk1"/>
              </a:solidFill>
              <a:prstDash val="solid"/>
              <a:round/>
              <a:headEnd type="none" w="med" len="med"/>
              <a:tailEnd type="none" w="med" len="med"/>
            </a:ln>
          </a:insideH>
          <a:insideV>
            <a:ln w="12700" cap="flat" cmpd="sng">
              <a:solidFill>
                <a:schemeClr val="dk1"/>
              </a:solidFill>
              <a:prstDash val="solid"/>
              <a:round/>
              <a:headEnd type="none" w="med" len="med"/>
              <a:tailEnd type="none" w="med" len="med"/>
            </a:ln>
          </a:insideV>
        </a:tcBdr>
        <a:fill>
          <a:solidFill>
            <a:srgbClr val="FFFFFF">
              <a:alpha val="0"/>
            </a:srgbClr>
          </a:solid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8" d="100"/>
          <a:sy n="58" d="100"/>
        </p:scale>
        <p:origin x="1176" y="84"/>
      </p:cViewPr>
      <p:guideLst>
        <p:guide orient="horz" pos="3072"/>
        <p:guide pos="409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font" Target="fonts/font46.fntdata"/><Relationship Id="rId21" Type="http://schemas.openxmlformats.org/officeDocument/2006/relationships/slideMaster" Target="slideMasters/slideMaster14.xml"/><Relationship Id="rId42" Type="http://schemas.openxmlformats.org/officeDocument/2006/relationships/slide" Target="slides/slide14.xml"/><Relationship Id="rId63" Type="http://schemas.openxmlformats.org/officeDocument/2006/relationships/slide" Target="slides/slide35.xml"/><Relationship Id="rId84" Type="http://schemas.openxmlformats.org/officeDocument/2006/relationships/font" Target="fonts/font13.fntdata"/><Relationship Id="rId138" Type="http://schemas.openxmlformats.org/officeDocument/2006/relationships/viewProps" Target="viewProps.xml"/><Relationship Id="rId107" Type="http://schemas.openxmlformats.org/officeDocument/2006/relationships/font" Target="fonts/font36.fntdata"/><Relationship Id="rId11" Type="http://schemas.openxmlformats.org/officeDocument/2006/relationships/slideMaster" Target="slideMasters/slideMaster4.xml"/><Relationship Id="rId32" Type="http://schemas.openxmlformats.org/officeDocument/2006/relationships/slide" Target="slides/slide4.xml"/><Relationship Id="rId37" Type="http://schemas.openxmlformats.org/officeDocument/2006/relationships/slide" Target="slides/slide9.xml"/><Relationship Id="rId53" Type="http://schemas.openxmlformats.org/officeDocument/2006/relationships/slide" Target="slides/slide25.xml"/><Relationship Id="rId58" Type="http://schemas.openxmlformats.org/officeDocument/2006/relationships/slide" Target="slides/slide30.xml"/><Relationship Id="rId74" Type="http://schemas.openxmlformats.org/officeDocument/2006/relationships/font" Target="fonts/font3.fntdata"/><Relationship Id="rId79" Type="http://schemas.openxmlformats.org/officeDocument/2006/relationships/font" Target="fonts/font8.fntdata"/><Relationship Id="rId102" Type="http://schemas.openxmlformats.org/officeDocument/2006/relationships/font" Target="fonts/font31.fntdata"/><Relationship Id="rId123" Type="http://schemas.openxmlformats.org/officeDocument/2006/relationships/font" Target="fonts/font52.fntdata"/><Relationship Id="rId128" Type="http://schemas.openxmlformats.org/officeDocument/2006/relationships/font" Target="fonts/font57.fntdata"/><Relationship Id="rId5" Type="http://schemas.openxmlformats.org/officeDocument/2006/relationships/customXml" Target="../customXml/item5.xml"/><Relationship Id="rId90" Type="http://schemas.openxmlformats.org/officeDocument/2006/relationships/font" Target="fonts/font19.fntdata"/><Relationship Id="rId95" Type="http://schemas.openxmlformats.org/officeDocument/2006/relationships/font" Target="fonts/font24.fntdata"/><Relationship Id="rId22" Type="http://schemas.openxmlformats.org/officeDocument/2006/relationships/slideMaster" Target="slideMasters/slideMaster15.xml"/><Relationship Id="rId27" Type="http://schemas.openxmlformats.org/officeDocument/2006/relationships/slideMaster" Target="slideMasters/slideMaster20.xml"/><Relationship Id="rId43" Type="http://schemas.openxmlformats.org/officeDocument/2006/relationships/slide" Target="slides/slide15.xml"/><Relationship Id="rId48" Type="http://schemas.openxmlformats.org/officeDocument/2006/relationships/slide" Target="slides/slide20.xml"/><Relationship Id="rId64" Type="http://schemas.openxmlformats.org/officeDocument/2006/relationships/slide" Target="slides/slide36.xml"/><Relationship Id="rId69" Type="http://schemas.openxmlformats.org/officeDocument/2006/relationships/slide" Target="slides/slide41.xml"/><Relationship Id="rId113" Type="http://schemas.openxmlformats.org/officeDocument/2006/relationships/font" Target="fonts/font42.fntdata"/><Relationship Id="rId118" Type="http://schemas.openxmlformats.org/officeDocument/2006/relationships/font" Target="fonts/font47.fntdata"/><Relationship Id="rId134" Type="http://schemas.openxmlformats.org/officeDocument/2006/relationships/font" Target="fonts/font63.fntdata"/><Relationship Id="rId139" Type="http://schemas.openxmlformats.org/officeDocument/2006/relationships/theme" Target="theme/theme1.xml"/><Relationship Id="rId80" Type="http://schemas.openxmlformats.org/officeDocument/2006/relationships/font" Target="fonts/font9.fntdata"/><Relationship Id="rId85" Type="http://schemas.openxmlformats.org/officeDocument/2006/relationships/font" Target="fonts/font14.fntdata"/><Relationship Id="rId12" Type="http://schemas.openxmlformats.org/officeDocument/2006/relationships/slideMaster" Target="slideMasters/slideMaster5.xml"/><Relationship Id="rId17" Type="http://schemas.openxmlformats.org/officeDocument/2006/relationships/slideMaster" Target="slideMasters/slideMaster10.xml"/><Relationship Id="rId33" Type="http://schemas.openxmlformats.org/officeDocument/2006/relationships/slide" Target="slides/slide5.xml"/><Relationship Id="rId38" Type="http://schemas.openxmlformats.org/officeDocument/2006/relationships/slide" Target="slides/slide10.xml"/><Relationship Id="rId59" Type="http://schemas.openxmlformats.org/officeDocument/2006/relationships/slide" Target="slides/slide31.xml"/><Relationship Id="rId103" Type="http://schemas.openxmlformats.org/officeDocument/2006/relationships/font" Target="fonts/font32.fntdata"/><Relationship Id="rId108" Type="http://schemas.openxmlformats.org/officeDocument/2006/relationships/font" Target="fonts/font37.fntdata"/><Relationship Id="rId124" Type="http://schemas.openxmlformats.org/officeDocument/2006/relationships/font" Target="fonts/font53.fntdata"/><Relationship Id="rId129" Type="http://schemas.openxmlformats.org/officeDocument/2006/relationships/font" Target="fonts/font58.fntdata"/><Relationship Id="rId54" Type="http://schemas.openxmlformats.org/officeDocument/2006/relationships/slide" Target="slides/slide26.xml"/><Relationship Id="rId70" Type="http://schemas.openxmlformats.org/officeDocument/2006/relationships/slide" Target="slides/slide42.xml"/><Relationship Id="rId75" Type="http://schemas.openxmlformats.org/officeDocument/2006/relationships/font" Target="fonts/font4.fntdata"/><Relationship Id="rId91" Type="http://schemas.openxmlformats.org/officeDocument/2006/relationships/font" Target="fonts/font20.fntdata"/><Relationship Id="rId96" Type="http://schemas.openxmlformats.org/officeDocument/2006/relationships/font" Target="fonts/font25.fntdata"/><Relationship Id="rId14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customXml" Target="../customXml/item6.xml"/><Relationship Id="rId23" Type="http://schemas.openxmlformats.org/officeDocument/2006/relationships/slideMaster" Target="slideMasters/slideMaster16.xml"/><Relationship Id="rId28" Type="http://schemas.openxmlformats.org/officeDocument/2006/relationships/slideMaster" Target="slideMasters/slideMaster21.xml"/><Relationship Id="rId49" Type="http://schemas.openxmlformats.org/officeDocument/2006/relationships/slide" Target="slides/slide21.xml"/><Relationship Id="rId114" Type="http://schemas.openxmlformats.org/officeDocument/2006/relationships/font" Target="fonts/font43.fntdata"/><Relationship Id="rId119" Type="http://schemas.openxmlformats.org/officeDocument/2006/relationships/font" Target="fonts/font48.fntdata"/><Relationship Id="rId44" Type="http://schemas.openxmlformats.org/officeDocument/2006/relationships/slide" Target="slides/slide16.xml"/><Relationship Id="rId60" Type="http://schemas.openxmlformats.org/officeDocument/2006/relationships/slide" Target="slides/slide32.xml"/><Relationship Id="rId65" Type="http://schemas.openxmlformats.org/officeDocument/2006/relationships/slide" Target="slides/slide37.xml"/><Relationship Id="rId81" Type="http://schemas.openxmlformats.org/officeDocument/2006/relationships/font" Target="fonts/font10.fntdata"/><Relationship Id="rId86" Type="http://schemas.openxmlformats.org/officeDocument/2006/relationships/font" Target="fonts/font15.fntdata"/><Relationship Id="rId130" Type="http://schemas.openxmlformats.org/officeDocument/2006/relationships/font" Target="fonts/font59.fntdata"/><Relationship Id="rId135" Type="http://schemas.openxmlformats.org/officeDocument/2006/relationships/font" Target="fonts/font64.fntdata"/><Relationship Id="rId13" Type="http://schemas.openxmlformats.org/officeDocument/2006/relationships/slideMaster" Target="slideMasters/slideMaster6.xml"/><Relationship Id="rId18" Type="http://schemas.openxmlformats.org/officeDocument/2006/relationships/slideMaster" Target="slideMasters/slideMaster11.xml"/><Relationship Id="rId39" Type="http://schemas.openxmlformats.org/officeDocument/2006/relationships/slide" Target="slides/slide11.xml"/><Relationship Id="rId109" Type="http://schemas.openxmlformats.org/officeDocument/2006/relationships/font" Target="fonts/font38.fntdata"/><Relationship Id="rId34" Type="http://schemas.openxmlformats.org/officeDocument/2006/relationships/slide" Target="slides/slide6.xml"/><Relationship Id="rId50" Type="http://schemas.openxmlformats.org/officeDocument/2006/relationships/slide" Target="slides/slide22.xml"/><Relationship Id="rId55" Type="http://schemas.openxmlformats.org/officeDocument/2006/relationships/slide" Target="slides/slide27.xml"/><Relationship Id="rId76" Type="http://schemas.openxmlformats.org/officeDocument/2006/relationships/font" Target="fonts/font5.fntdata"/><Relationship Id="rId97" Type="http://schemas.openxmlformats.org/officeDocument/2006/relationships/font" Target="fonts/font26.fntdata"/><Relationship Id="rId104" Type="http://schemas.openxmlformats.org/officeDocument/2006/relationships/font" Target="fonts/font33.fntdata"/><Relationship Id="rId120" Type="http://schemas.openxmlformats.org/officeDocument/2006/relationships/font" Target="fonts/font49.fntdata"/><Relationship Id="rId125" Type="http://schemas.openxmlformats.org/officeDocument/2006/relationships/font" Target="fonts/font54.fntdata"/><Relationship Id="rId141" Type="http://schemas.microsoft.com/office/2015/10/relationships/revisionInfo" Target="revisionInfo.xml"/><Relationship Id="rId7" Type="http://schemas.openxmlformats.org/officeDocument/2006/relationships/customXml" Target="../customXml/item7.xml"/><Relationship Id="rId71" Type="http://schemas.openxmlformats.org/officeDocument/2006/relationships/notesMaster" Target="notesMasters/notesMaster1.xml"/><Relationship Id="rId92" Type="http://schemas.openxmlformats.org/officeDocument/2006/relationships/font" Target="fonts/font21.fntdata"/><Relationship Id="rId2" Type="http://schemas.openxmlformats.org/officeDocument/2006/relationships/customXml" Target="../customXml/item2.xml"/><Relationship Id="rId29" Type="http://schemas.openxmlformats.org/officeDocument/2006/relationships/slide" Target="slides/slide1.xml"/><Relationship Id="rId24" Type="http://schemas.openxmlformats.org/officeDocument/2006/relationships/slideMaster" Target="slideMasters/slideMaster17.xml"/><Relationship Id="rId40" Type="http://schemas.openxmlformats.org/officeDocument/2006/relationships/slide" Target="slides/slide12.xml"/><Relationship Id="rId45" Type="http://schemas.openxmlformats.org/officeDocument/2006/relationships/slide" Target="slides/slide17.xml"/><Relationship Id="rId66" Type="http://schemas.openxmlformats.org/officeDocument/2006/relationships/slide" Target="slides/slide38.xml"/><Relationship Id="rId87" Type="http://schemas.openxmlformats.org/officeDocument/2006/relationships/font" Target="fonts/font16.fntdata"/><Relationship Id="rId110" Type="http://schemas.openxmlformats.org/officeDocument/2006/relationships/font" Target="fonts/font39.fntdata"/><Relationship Id="rId115" Type="http://schemas.openxmlformats.org/officeDocument/2006/relationships/font" Target="fonts/font44.fntdata"/><Relationship Id="rId131" Type="http://schemas.openxmlformats.org/officeDocument/2006/relationships/font" Target="fonts/font60.fntdata"/><Relationship Id="rId136" Type="http://schemas.openxmlformats.org/officeDocument/2006/relationships/commentAuthors" Target="commentAuthors.xml"/><Relationship Id="rId61" Type="http://schemas.openxmlformats.org/officeDocument/2006/relationships/slide" Target="slides/slide33.xml"/><Relationship Id="rId82" Type="http://schemas.openxmlformats.org/officeDocument/2006/relationships/font" Target="fonts/font11.fntdata"/><Relationship Id="rId19" Type="http://schemas.openxmlformats.org/officeDocument/2006/relationships/slideMaster" Target="slideMasters/slideMaster12.xml"/><Relationship Id="rId14" Type="http://schemas.openxmlformats.org/officeDocument/2006/relationships/slideMaster" Target="slideMasters/slideMaster7.xml"/><Relationship Id="rId30" Type="http://schemas.openxmlformats.org/officeDocument/2006/relationships/slide" Target="slides/slide2.xml"/><Relationship Id="rId35" Type="http://schemas.openxmlformats.org/officeDocument/2006/relationships/slide" Target="slides/slide7.xml"/><Relationship Id="rId56" Type="http://schemas.openxmlformats.org/officeDocument/2006/relationships/slide" Target="slides/slide28.xml"/><Relationship Id="rId77" Type="http://schemas.openxmlformats.org/officeDocument/2006/relationships/font" Target="fonts/font6.fntdata"/><Relationship Id="rId100" Type="http://schemas.openxmlformats.org/officeDocument/2006/relationships/font" Target="fonts/font29.fntdata"/><Relationship Id="rId105" Type="http://schemas.openxmlformats.org/officeDocument/2006/relationships/font" Target="fonts/font34.fntdata"/><Relationship Id="rId126" Type="http://schemas.openxmlformats.org/officeDocument/2006/relationships/font" Target="fonts/font55.fntdata"/><Relationship Id="rId8" Type="http://schemas.openxmlformats.org/officeDocument/2006/relationships/slideMaster" Target="slideMasters/slideMaster1.xml"/><Relationship Id="rId51" Type="http://schemas.openxmlformats.org/officeDocument/2006/relationships/slide" Target="slides/slide23.xml"/><Relationship Id="rId72" Type="http://schemas.openxmlformats.org/officeDocument/2006/relationships/font" Target="fonts/font1.fntdata"/><Relationship Id="rId93" Type="http://schemas.openxmlformats.org/officeDocument/2006/relationships/font" Target="fonts/font22.fntdata"/><Relationship Id="rId98" Type="http://schemas.openxmlformats.org/officeDocument/2006/relationships/font" Target="fonts/font27.fntdata"/><Relationship Id="rId121" Type="http://schemas.openxmlformats.org/officeDocument/2006/relationships/font" Target="fonts/font50.fntdata"/><Relationship Id="rId3" Type="http://schemas.openxmlformats.org/officeDocument/2006/relationships/customXml" Target="../customXml/item3.xml"/><Relationship Id="rId25" Type="http://schemas.openxmlformats.org/officeDocument/2006/relationships/slideMaster" Target="slideMasters/slideMaster18.xml"/><Relationship Id="rId46" Type="http://schemas.openxmlformats.org/officeDocument/2006/relationships/slide" Target="slides/slide18.xml"/><Relationship Id="rId67" Type="http://schemas.openxmlformats.org/officeDocument/2006/relationships/slide" Target="slides/slide39.xml"/><Relationship Id="rId116" Type="http://schemas.openxmlformats.org/officeDocument/2006/relationships/font" Target="fonts/font45.fntdata"/><Relationship Id="rId137" Type="http://schemas.openxmlformats.org/officeDocument/2006/relationships/presProps" Target="presProps.xml"/><Relationship Id="rId20" Type="http://schemas.openxmlformats.org/officeDocument/2006/relationships/slideMaster" Target="slideMasters/slideMaster13.xml"/><Relationship Id="rId41" Type="http://schemas.openxmlformats.org/officeDocument/2006/relationships/slide" Target="slides/slide13.xml"/><Relationship Id="rId62" Type="http://schemas.openxmlformats.org/officeDocument/2006/relationships/slide" Target="slides/slide34.xml"/><Relationship Id="rId83" Type="http://schemas.openxmlformats.org/officeDocument/2006/relationships/font" Target="fonts/font12.fntdata"/><Relationship Id="rId88" Type="http://schemas.openxmlformats.org/officeDocument/2006/relationships/font" Target="fonts/font17.fntdata"/><Relationship Id="rId111" Type="http://schemas.openxmlformats.org/officeDocument/2006/relationships/font" Target="fonts/font40.fntdata"/><Relationship Id="rId132" Type="http://schemas.openxmlformats.org/officeDocument/2006/relationships/font" Target="fonts/font61.fntdata"/><Relationship Id="rId15" Type="http://schemas.openxmlformats.org/officeDocument/2006/relationships/slideMaster" Target="slideMasters/slideMaster8.xml"/><Relationship Id="rId36" Type="http://schemas.openxmlformats.org/officeDocument/2006/relationships/slide" Target="slides/slide8.xml"/><Relationship Id="rId57" Type="http://schemas.openxmlformats.org/officeDocument/2006/relationships/slide" Target="slides/slide29.xml"/><Relationship Id="rId106" Type="http://schemas.openxmlformats.org/officeDocument/2006/relationships/font" Target="fonts/font35.fntdata"/><Relationship Id="rId127" Type="http://schemas.openxmlformats.org/officeDocument/2006/relationships/font" Target="fonts/font56.fntdata"/><Relationship Id="rId10" Type="http://schemas.openxmlformats.org/officeDocument/2006/relationships/slideMaster" Target="slideMasters/slideMaster3.xml"/><Relationship Id="rId31" Type="http://schemas.openxmlformats.org/officeDocument/2006/relationships/slide" Target="slides/slide3.xml"/><Relationship Id="rId52" Type="http://schemas.openxmlformats.org/officeDocument/2006/relationships/slide" Target="slides/slide24.xml"/><Relationship Id="rId73" Type="http://schemas.openxmlformats.org/officeDocument/2006/relationships/font" Target="fonts/font2.fntdata"/><Relationship Id="rId78" Type="http://schemas.openxmlformats.org/officeDocument/2006/relationships/font" Target="fonts/font7.fntdata"/><Relationship Id="rId94" Type="http://schemas.openxmlformats.org/officeDocument/2006/relationships/font" Target="fonts/font23.fntdata"/><Relationship Id="rId99" Type="http://schemas.openxmlformats.org/officeDocument/2006/relationships/font" Target="fonts/font28.fntdata"/><Relationship Id="rId101" Type="http://schemas.openxmlformats.org/officeDocument/2006/relationships/font" Target="fonts/font30.fntdata"/><Relationship Id="rId122" Type="http://schemas.openxmlformats.org/officeDocument/2006/relationships/font" Target="fonts/font51.fntdata"/><Relationship Id="rId4" Type="http://schemas.openxmlformats.org/officeDocument/2006/relationships/customXml" Target="../customXml/item4.xml"/><Relationship Id="rId9" Type="http://schemas.openxmlformats.org/officeDocument/2006/relationships/slideMaster" Target="slideMasters/slideMaster2.xml"/><Relationship Id="rId26" Type="http://schemas.openxmlformats.org/officeDocument/2006/relationships/slideMaster" Target="slideMasters/slideMaster19.xml"/><Relationship Id="rId47" Type="http://schemas.openxmlformats.org/officeDocument/2006/relationships/slide" Target="slides/slide19.xml"/><Relationship Id="rId68" Type="http://schemas.openxmlformats.org/officeDocument/2006/relationships/slide" Target="slides/slide40.xml"/><Relationship Id="rId89" Type="http://schemas.openxmlformats.org/officeDocument/2006/relationships/font" Target="fonts/font18.fntdata"/><Relationship Id="rId112" Type="http://schemas.openxmlformats.org/officeDocument/2006/relationships/font" Target="fonts/font41.fntdata"/><Relationship Id="rId133" Type="http://schemas.openxmlformats.org/officeDocument/2006/relationships/font" Target="fonts/font62.fntdata"/><Relationship Id="rId16" Type="http://schemas.openxmlformats.org/officeDocument/2006/relationships/slideMaster" Target="slideMasters/slideMaster9.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coloredoutline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4_5">
  <dgm:title val=""/>
  <dgm:desc val=""/>
  <dgm:catLst>
    <dgm:cat type="accent4" pri="11500"/>
  </dgm:catLst>
  <dgm:styleLbl name="node0">
    <dgm:fillClrLst meth="cycle">
      <a:schemeClr val="accent4">
        <a:alpha val="80000"/>
      </a:schemeClr>
    </dgm:fillClrLst>
    <dgm:linClrLst meth="repeat">
      <a:schemeClr val="lt1"/>
    </dgm:linClrLst>
    <dgm:effectClrLst/>
    <dgm:txLinClrLst/>
    <dgm:txFillClrLst/>
    <dgm:txEffectClrLst/>
  </dgm:styleLbl>
  <dgm:styleLbl name="node1">
    <dgm:fillClrLst>
      <a:schemeClr val="accent4">
        <a:alpha val="90000"/>
      </a:schemeClr>
      <a:schemeClr val="accent4">
        <a:alpha val="50000"/>
      </a:schemeClr>
    </dgm:fillClrLst>
    <dgm:linClrLst meth="repeat">
      <a:schemeClr val="lt1"/>
    </dgm:linClrLst>
    <dgm:effectClrLst/>
    <dgm:txLinClrLst/>
    <dgm:txFillClrLst/>
    <dgm:txEffectClrLst/>
  </dgm:styleLbl>
  <dgm:styleLbl name="alignNode1">
    <dgm:fillClrLst>
      <a:schemeClr val="accent4">
        <a:alpha val="90000"/>
      </a:schemeClr>
      <a:schemeClr val="accent4">
        <a:alpha val="50000"/>
      </a:schemeClr>
    </dgm:fillClrLst>
    <dgm:linClrLst>
      <a:schemeClr val="accent4">
        <a:alpha val="90000"/>
      </a:schemeClr>
      <a:schemeClr val="accent4">
        <a:alpha val="50000"/>
      </a:schemeClr>
    </dgm:linClrLst>
    <dgm:effectClrLst/>
    <dgm:txLinClrLst/>
    <dgm:txFillClrLst/>
    <dgm:txEffectClrLst/>
  </dgm:styleLbl>
  <dgm:styleLbl name="lnNode1">
    <dgm:fillClrLst>
      <a:schemeClr val="accent4">
        <a:shade val="90000"/>
      </a:schemeClr>
      <a:schemeClr val="accent4">
        <a:alpha val="50000"/>
        <a:tint val="5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alpha val="80000"/>
      </a:schemeClr>
    </dgm:fillClrLst>
    <dgm:linClrLst meth="repeat">
      <a:schemeClr val="lt1"/>
    </dgm:linClrLst>
    <dgm:effectClrLst/>
    <dgm:txLinClrLst/>
    <dgm:txFillClrLst/>
    <dgm:txEffectClrLst/>
  </dgm:styleLbl>
  <dgm:styleLbl name="node2">
    <dgm:fillClrLst>
      <a:schemeClr val="accent4">
        <a:alpha val="70000"/>
      </a:schemeClr>
    </dgm:fillClrLst>
    <dgm:linClrLst meth="repeat">
      <a:schemeClr val="lt1"/>
    </dgm:linClrLst>
    <dgm:effectClrLst/>
    <dgm:txLinClrLst/>
    <dgm:txFillClrLst/>
    <dgm:txEffectClrLst/>
  </dgm:styleLbl>
  <dgm:styleLbl name="node3">
    <dgm:fillClrLst>
      <a:schemeClr val="accent4">
        <a:alpha val="50000"/>
      </a:schemeClr>
    </dgm:fillClrLst>
    <dgm:linClrLst meth="repeat">
      <a:schemeClr val="lt1"/>
    </dgm:linClrLst>
    <dgm:effectClrLst/>
    <dgm:txLinClrLst/>
    <dgm:txFillClrLst/>
    <dgm:txEffectClrLst/>
  </dgm:styleLbl>
  <dgm:styleLbl name="node4">
    <dgm:fillClrLst>
      <a:schemeClr val="accent4">
        <a:alpha val="30000"/>
      </a:schemeClr>
    </dgm:fillClrLst>
    <dgm:linClrLst meth="repeat">
      <a:schemeClr val="lt1"/>
    </dgm:linClrLst>
    <dgm:effectClrLst/>
    <dgm:txLinClrLst/>
    <dgm:txFillClrLst/>
    <dgm:txEffectClrLst/>
  </dgm:styleLbl>
  <dgm:styleLbl name="fgImgPlace1">
    <dgm:fillClrLst>
      <a:schemeClr val="accent4">
        <a:tint val="50000"/>
        <a:alpha val="90000"/>
      </a:schemeClr>
      <a:schemeClr val="accent4">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f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b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sibTrans1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alpha val="90000"/>
      </a:schemeClr>
    </dgm:fillClrLst>
    <dgm:linClrLst meth="repeat">
      <a:schemeClr val="lt1"/>
    </dgm:linClrLst>
    <dgm:effectClrLst/>
    <dgm:txLinClrLst/>
    <dgm:txFillClrLst/>
    <dgm:txEffectClrLst/>
  </dgm:styleLbl>
  <dgm:styleLbl name="asst1">
    <dgm:fillClrLst meth="repeat">
      <a:schemeClr val="accent4">
        <a:alpha val="90000"/>
      </a:schemeClr>
    </dgm:fillClrLst>
    <dgm:linClrLst meth="repeat">
      <a:schemeClr val="lt1"/>
    </dgm:linClrLst>
    <dgm:effectClrLst/>
    <dgm:txLinClrLst/>
    <dgm:txFillClrLst/>
    <dgm:txEffectClrLst/>
  </dgm:styleLbl>
  <dgm:styleLbl name="asst2">
    <dgm:fillClrLst>
      <a:schemeClr val="accent4">
        <a:alpha val="90000"/>
      </a:schemeClr>
    </dgm:fillClrLst>
    <dgm:linClrLst meth="repeat">
      <a:schemeClr val="lt1"/>
    </dgm:linClrLst>
    <dgm:effectClrLst/>
    <dgm:txLinClrLst/>
    <dgm:txFillClrLst/>
    <dgm:txEffectClrLst/>
  </dgm:styleLbl>
  <dgm:styleLbl name="asst3">
    <dgm:fillClrLst>
      <a:schemeClr val="accent4">
        <a:alpha val="70000"/>
      </a:schemeClr>
    </dgm:fillClrLst>
    <dgm:linClrLst meth="repeat">
      <a:schemeClr val="lt1"/>
    </dgm:linClrLst>
    <dgm:effectClrLst/>
    <dgm:txLinClrLst/>
    <dgm:txFillClrLst/>
    <dgm:txEffectClrLst/>
  </dgm:styleLbl>
  <dgm:styleLbl name="asst4">
    <dgm:fillClrLst>
      <a:schemeClr val="accent4">
        <a:alpha val="50000"/>
      </a:schemeClr>
    </dgm:fillClrLst>
    <dgm:linClrLst meth="repeat">
      <a:schemeClr val="lt1"/>
    </dgm:linClrLst>
    <dgm:effectClrLst/>
    <dgm:txLinClrLst/>
    <dgm:txFillClrLst/>
    <dgm:txEffectClrLst/>
  </dgm:styleLbl>
  <dgm:styleLbl name="parChTrans2D1">
    <dgm:fillClrLst meth="repeat">
      <a:schemeClr val="accent4">
        <a:shade val="8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a:schemeClr val="accent4">
        <a:alpha val="90000"/>
        <a:tint val="40000"/>
      </a:schemeClr>
      <a:schemeClr val="accent4">
        <a:alpha val="5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4_5">
  <dgm:title val=""/>
  <dgm:desc val=""/>
  <dgm:catLst>
    <dgm:cat type="accent4" pri="11500"/>
  </dgm:catLst>
  <dgm:styleLbl name="node0">
    <dgm:fillClrLst meth="cycle">
      <a:schemeClr val="accent4">
        <a:alpha val="80000"/>
      </a:schemeClr>
    </dgm:fillClrLst>
    <dgm:linClrLst meth="repeat">
      <a:schemeClr val="lt1"/>
    </dgm:linClrLst>
    <dgm:effectClrLst/>
    <dgm:txLinClrLst/>
    <dgm:txFillClrLst/>
    <dgm:txEffectClrLst/>
  </dgm:styleLbl>
  <dgm:styleLbl name="node1">
    <dgm:fillClrLst>
      <a:schemeClr val="accent4">
        <a:alpha val="90000"/>
      </a:schemeClr>
      <a:schemeClr val="accent4">
        <a:alpha val="50000"/>
      </a:schemeClr>
    </dgm:fillClrLst>
    <dgm:linClrLst meth="repeat">
      <a:schemeClr val="lt1"/>
    </dgm:linClrLst>
    <dgm:effectClrLst/>
    <dgm:txLinClrLst/>
    <dgm:txFillClrLst/>
    <dgm:txEffectClrLst/>
  </dgm:styleLbl>
  <dgm:styleLbl name="alignNode1">
    <dgm:fillClrLst>
      <a:schemeClr val="accent4">
        <a:alpha val="90000"/>
      </a:schemeClr>
      <a:schemeClr val="accent4">
        <a:alpha val="50000"/>
      </a:schemeClr>
    </dgm:fillClrLst>
    <dgm:linClrLst>
      <a:schemeClr val="accent4">
        <a:alpha val="90000"/>
      </a:schemeClr>
      <a:schemeClr val="accent4">
        <a:alpha val="50000"/>
      </a:schemeClr>
    </dgm:linClrLst>
    <dgm:effectClrLst/>
    <dgm:txLinClrLst/>
    <dgm:txFillClrLst/>
    <dgm:txEffectClrLst/>
  </dgm:styleLbl>
  <dgm:styleLbl name="lnNode1">
    <dgm:fillClrLst>
      <a:schemeClr val="accent4">
        <a:shade val="90000"/>
      </a:schemeClr>
      <a:schemeClr val="accent4">
        <a:alpha val="50000"/>
        <a:tint val="5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alpha val="80000"/>
      </a:schemeClr>
    </dgm:fillClrLst>
    <dgm:linClrLst meth="repeat">
      <a:schemeClr val="lt1"/>
    </dgm:linClrLst>
    <dgm:effectClrLst/>
    <dgm:txLinClrLst/>
    <dgm:txFillClrLst/>
    <dgm:txEffectClrLst/>
  </dgm:styleLbl>
  <dgm:styleLbl name="node2">
    <dgm:fillClrLst>
      <a:schemeClr val="accent4">
        <a:alpha val="70000"/>
      </a:schemeClr>
    </dgm:fillClrLst>
    <dgm:linClrLst meth="repeat">
      <a:schemeClr val="lt1"/>
    </dgm:linClrLst>
    <dgm:effectClrLst/>
    <dgm:txLinClrLst/>
    <dgm:txFillClrLst/>
    <dgm:txEffectClrLst/>
  </dgm:styleLbl>
  <dgm:styleLbl name="node3">
    <dgm:fillClrLst>
      <a:schemeClr val="accent4">
        <a:alpha val="50000"/>
      </a:schemeClr>
    </dgm:fillClrLst>
    <dgm:linClrLst meth="repeat">
      <a:schemeClr val="lt1"/>
    </dgm:linClrLst>
    <dgm:effectClrLst/>
    <dgm:txLinClrLst/>
    <dgm:txFillClrLst/>
    <dgm:txEffectClrLst/>
  </dgm:styleLbl>
  <dgm:styleLbl name="node4">
    <dgm:fillClrLst>
      <a:schemeClr val="accent4">
        <a:alpha val="30000"/>
      </a:schemeClr>
    </dgm:fillClrLst>
    <dgm:linClrLst meth="repeat">
      <a:schemeClr val="lt1"/>
    </dgm:linClrLst>
    <dgm:effectClrLst/>
    <dgm:txLinClrLst/>
    <dgm:txFillClrLst/>
    <dgm:txEffectClrLst/>
  </dgm:styleLbl>
  <dgm:styleLbl name="fgImgPlace1">
    <dgm:fillClrLst>
      <a:schemeClr val="accent4">
        <a:tint val="50000"/>
        <a:alpha val="90000"/>
      </a:schemeClr>
      <a:schemeClr val="accent4">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f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b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sibTrans1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alpha val="90000"/>
      </a:schemeClr>
    </dgm:fillClrLst>
    <dgm:linClrLst meth="repeat">
      <a:schemeClr val="lt1"/>
    </dgm:linClrLst>
    <dgm:effectClrLst/>
    <dgm:txLinClrLst/>
    <dgm:txFillClrLst/>
    <dgm:txEffectClrLst/>
  </dgm:styleLbl>
  <dgm:styleLbl name="asst1">
    <dgm:fillClrLst meth="repeat">
      <a:schemeClr val="accent4">
        <a:alpha val="90000"/>
      </a:schemeClr>
    </dgm:fillClrLst>
    <dgm:linClrLst meth="repeat">
      <a:schemeClr val="lt1"/>
    </dgm:linClrLst>
    <dgm:effectClrLst/>
    <dgm:txLinClrLst/>
    <dgm:txFillClrLst/>
    <dgm:txEffectClrLst/>
  </dgm:styleLbl>
  <dgm:styleLbl name="asst2">
    <dgm:fillClrLst>
      <a:schemeClr val="accent4">
        <a:alpha val="90000"/>
      </a:schemeClr>
    </dgm:fillClrLst>
    <dgm:linClrLst meth="repeat">
      <a:schemeClr val="lt1"/>
    </dgm:linClrLst>
    <dgm:effectClrLst/>
    <dgm:txLinClrLst/>
    <dgm:txFillClrLst/>
    <dgm:txEffectClrLst/>
  </dgm:styleLbl>
  <dgm:styleLbl name="asst3">
    <dgm:fillClrLst>
      <a:schemeClr val="accent4">
        <a:alpha val="70000"/>
      </a:schemeClr>
    </dgm:fillClrLst>
    <dgm:linClrLst meth="repeat">
      <a:schemeClr val="lt1"/>
    </dgm:linClrLst>
    <dgm:effectClrLst/>
    <dgm:txLinClrLst/>
    <dgm:txFillClrLst/>
    <dgm:txEffectClrLst/>
  </dgm:styleLbl>
  <dgm:styleLbl name="asst4">
    <dgm:fillClrLst>
      <a:schemeClr val="accent4">
        <a:alpha val="50000"/>
      </a:schemeClr>
    </dgm:fillClrLst>
    <dgm:linClrLst meth="repeat">
      <a:schemeClr val="lt1"/>
    </dgm:linClrLst>
    <dgm:effectClrLst/>
    <dgm:txLinClrLst/>
    <dgm:txFillClrLst/>
    <dgm:txEffectClrLst/>
  </dgm:styleLbl>
  <dgm:styleLbl name="parChTrans2D1">
    <dgm:fillClrLst meth="repeat">
      <a:schemeClr val="accent4">
        <a:shade val="8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a:schemeClr val="accent4">
        <a:alpha val="90000"/>
        <a:tint val="40000"/>
      </a:schemeClr>
      <a:schemeClr val="accent4">
        <a:alpha val="5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4_5">
  <dgm:title val=""/>
  <dgm:desc val=""/>
  <dgm:catLst>
    <dgm:cat type="accent4" pri="11500"/>
  </dgm:catLst>
  <dgm:styleLbl name="node0">
    <dgm:fillClrLst meth="cycle">
      <a:schemeClr val="accent4">
        <a:alpha val="80000"/>
      </a:schemeClr>
    </dgm:fillClrLst>
    <dgm:linClrLst meth="repeat">
      <a:schemeClr val="lt1"/>
    </dgm:linClrLst>
    <dgm:effectClrLst/>
    <dgm:txLinClrLst/>
    <dgm:txFillClrLst/>
    <dgm:txEffectClrLst/>
  </dgm:styleLbl>
  <dgm:styleLbl name="node1">
    <dgm:fillClrLst>
      <a:schemeClr val="accent4">
        <a:alpha val="90000"/>
      </a:schemeClr>
      <a:schemeClr val="accent4">
        <a:alpha val="50000"/>
      </a:schemeClr>
    </dgm:fillClrLst>
    <dgm:linClrLst meth="repeat">
      <a:schemeClr val="lt1"/>
    </dgm:linClrLst>
    <dgm:effectClrLst/>
    <dgm:txLinClrLst/>
    <dgm:txFillClrLst/>
    <dgm:txEffectClrLst/>
  </dgm:styleLbl>
  <dgm:styleLbl name="alignNode1">
    <dgm:fillClrLst>
      <a:schemeClr val="accent4">
        <a:alpha val="90000"/>
      </a:schemeClr>
      <a:schemeClr val="accent4">
        <a:alpha val="50000"/>
      </a:schemeClr>
    </dgm:fillClrLst>
    <dgm:linClrLst>
      <a:schemeClr val="accent4">
        <a:alpha val="90000"/>
      </a:schemeClr>
      <a:schemeClr val="accent4">
        <a:alpha val="50000"/>
      </a:schemeClr>
    </dgm:linClrLst>
    <dgm:effectClrLst/>
    <dgm:txLinClrLst/>
    <dgm:txFillClrLst/>
    <dgm:txEffectClrLst/>
  </dgm:styleLbl>
  <dgm:styleLbl name="lnNode1">
    <dgm:fillClrLst>
      <a:schemeClr val="accent4">
        <a:shade val="90000"/>
      </a:schemeClr>
      <a:schemeClr val="accent4">
        <a:alpha val="50000"/>
        <a:tint val="5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alpha val="80000"/>
      </a:schemeClr>
    </dgm:fillClrLst>
    <dgm:linClrLst meth="repeat">
      <a:schemeClr val="lt1"/>
    </dgm:linClrLst>
    <dgm:effectClrLst/>
    <dgm:txLinClrLst/>
    <dgm:txFillClrLst/>
    <dgm:txEffectClrLst/>
  </dgm:styleLbl>
  <dgm:styleLbl name="node2">
    <dgm:fillClrLst>
      <a:schemeClr val="accent4">
        <a:alpha val="70000"/>
      </a:schemeClr>
    </dgm:fillClrLst>
    <dgm:linClrLst meth="repeat">
      <a:schemeClr val="lt1"/>
    </dgm:linClrLst>
    <dgm:effectClrLst/>
    <dgm:txLinClrLst/>
    <dgm:txFillClrLst/>
    <dgm:txEffectClrLst/>
  </dgm:styleLbl>
  <dgm:styleLbl name="node3">
    <dgm:fillClrLst>
      <a:schemeClr val="accent4">
        <a:alpha val="50000"/>
      </a:schemeClr>
    </dgm:fillClrLst>
    <dgm:linClrLst meth="repeat">
      <a:schemeClr val="lt1"/>
    </dgm:linClrLst>
    <dgm:effectClrLst/>
    <dgm:txLinClrLst/>
    <dgm:txFillClrLst/>
    <dgm:txEffectClrLst/>
  </dgm:styleLbl>
  <dgm:styleLbl name="node4">
    <dgm:fillClrLst>
      <a:schemeClr val="accent4">
        <a:alpha val="30000"/>
      </a:schemeClr>
    </dgm:fillClrLst>
    <dgm:linClrLst meth="repeat">
      <a:schemeClr val="lt1"/>
    </dgm:linClrLst>
    <dgm:effectClrLst/>
    <dgm:txLinClrLst/>
    <dgm:txFillClrLst/>
    <dgm:txEffectClrLst/>
  </dgm:styleLbl>
  <dgm:styleLbl name="fgImgPlace1">
    <dgm:fillClrLst>
      <a:schemeClr val="accent4">
        <a:tint val="50000"/>
        <a:alpha val="90000"/>
      </a:schemeClr>
      <a:schemeClr val="accent4">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f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b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sibTrans1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alpha val="90000"/>
      </a:schemeClr>
    </dgm:fillClrLst>
    <dgm:linClrLst meth="repeat">
      <a:schemeClr val="lt1"/>
    </dgm:linClrLst>
    <dgm:effectClrLst/>
    <dgm:txLinClrLst/>
    <dgm:txFillClrLst/>
    <dgm:txEffectClrLst/>
  </dgm:styleLbl>
  <dgm:styleLbl name="asst1">
    <dgm:fillClrLst meth="repeat">
      <a:schemeClr val="accent4">
        <a:alpha val="90000"/>
      </a:schemeClr>
    </dgm:fillClrLst>
    <dgm:linClrLst meth="repeat">
      <a:schemeClr val="lt1"/>
    </dgm:linClrLst>
    <dgm:effectClrLst/>
    <dgm:txLinClrLst/>
    <dgm:txFillClrLst/>
    <dgm:txEffectClrLst/>
  </dgm:styleLbl>
  <dgm:styleLbl name="asst2">
    <dgm:fillClrLst>
      <a:schemeClr val="accent4">
        <a:alpha val="90000"/>
      </a:schemeClr>
    </dgm:fillClrLst>
    <dgm:linClrLst meth="repeat">
      <a:schemeClr val="lt1"/>
    </dgm:linClrLst>
    <dgm:effectClrLst/>
    <dgm:txLinClrLst/>
    <dgm:txFillClrLst/>
    <dgm:txEffectClrLst/>
  </dgm:styleLbl>
  <dgm:styleLbl name="asst3">
    <dgm:fillClrLst>
      <a:schemeClr val="accent4">
        <a:alpha val="70000"/>
      </a:schemeClr>
    </dgm:fillClrLst>
    <dgm:linClrLst meth="repeat">
      <a:schemeClr val="lt1"/>
    </dgm:linClrLst>
    <dgm:effectClrLst/>
    <dgm:txLinClrLst/>
    <dgm:txFillClrLst/>
    <dgm:txEffectClrLst/>
  </dgm:styleLbl>
  <dgm:styleLbl name="asst4">
    <dgm:fillClrLst>
      <a:schemeClr val="accent4">
        <a:alpha val="50000"/>
      </a:schemeClr>
    </dgm:fillClrLst>
    <dgm:linClrLst meth="repeat">
      <a:schemeClr val="lt1"/>
    </dgm:linClrLst>
    <dgm:effectClrLst/>
    <dgm:txLinClrLst/>
    <dgm:txFillClrLst/>
    <dgm:txEffectClrLst/>
  </dgm:styleLbl>
  <dgm:styleLbl name="parChTrans2D1">
    <dgm:fillClrLst meth="repeat">
      <a:schemeClr val="accent4">
        <a:shade val="8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a:schemeClr val="accent4">
        <a:alpha val="90000"/>
        <a:tint val="40000"/>
      </a:schemeClr>
      <a:schemeClr val="accent4">
        <a:alpha val="5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AAF3693-03DB-4A77-B007-45B249DE5C1F}"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44806857-370D-479C-BA85-5E3DF707FB9D}">
      <dgm:prSet/>
      <dgm:spPr/>
      <dgm:t>
        <a:bodyPr/>
        <a:lstStyle/>
        <a:p>
          <a:r>
            <a:rPr lang="en-US" b="0" i="0"/>
            <a:t>S - Set high expectations</a:t>
          </a:r>
          <a:endParaRPr lang="en-US"/>
        </a:p>
      </dgm:t>
    </dgm:pt>
    <dgm:pt modelId="{54A7DBE4-B80C-4D60-842E-63F59CB91823}" type="parTrans" cxnId="{40C27B72-5723-47FD-BF05-4DC9B15FB6D2}">
      <dgm:prSet/>
      <dgm:spPr/>
      <dgm:t>
        <a:bodyPr/>
        <a:lstStyle/>
        <a:p>
          <a:endParaRPr lang="en-US"/>
        </a:p>
      </dgm:t>
    </dgm:pt>
    <dgm:pt modelId="{F9844EB1-D1A5-494D-8968-8A88FE4E0B29}" type="sibTrans" cxnId="{40C27B72-5723-47FD-BF05-4DC9B15FB6D2}">
      <dgm:prSet/>
      <dgm:spPr/>
      <dgm:t>
        <a:bodyPr/>
        <a:lstStyle/>
        <a:p>
          <a:endParaRPr lang="en-US"/>
        </a:p>
      </dgm:t>
    </dgm:pt>
    <dgm:pt modelId="{99749F4E-F815-46D9-B202-515D5A39C3F3}">
      <dgm:prSet/>
      <dgm:spPr/>
      <dgm:t>
        <a:bodyPr/>
        <a:lstStyle/>
        <a:p>
          <a:r>
            <a:rPr lang="en-US" b="0" i="0"/>
            <a:t>O - Objective</a:t>
          </a:r>
          <a:endParaRPr lang="en-US"/>
        </a:p>
      </dgm:t>
    </dgm:pt>
    <dgm:pt modelId="{CCC31A7A-5EDB-46D2-B6B5-2D5183100A78}" type="parTrans" cxnId="{286B06F8-E94E-4B8A-9DDE-B7596CFDFB0F}">
      <dgm:prSet/>
      <dgm:spPr/>
      <dgm:t>
        <a:bodyPr/>
        <a:lstStyle/>
        <a:p>
          <a:endParaRPr lang="en-US"/>
        </a:p>
      </dgm:t>
    </dgm:pt>
    <dgm:pt modelId="{80BA55E1-3B47-44E7-9B9A-E78EA53725E6}" type="sibTrans" cxnId="{286B06F8-E94E-4B8A-9DDE-B7596CFDFB0F}">
      <dgm:prSet/>
      <dgm:spPr/>
      <dgm:t>
        <a:bodyPr/>
        <a:lstStyle/>
        <a:p>
          <a:endParaRPr lang="en-US"/>
        </a:p>
      </dgm:t>
    </dgm:pt>
    <dgm:pt modelId="{3A650E9D-6BB7-4789-9B68-81354AC2FDD3}">
      <dgm:prSet/>
      <dgm:spPr/>
      <dgm:t>
        <a:bodyPr/>
        <a:lstStyle/>
        <a:p>
          <a:r>
            <a:rPr lang="en-US" b="0" i="0"/>
            <a:t>M - Meaningful curriculum</a:t>
          </a:r>
          <a:endParaRPr lang="en-US"/>
        </a:p>
      </dgm:t>
    </dgm:pt>
    <dgm:pt modelId="{787BF847-8D40-42D3-A0B1-51D4F362A571}" type="parTrans" cxnId="{60E36918-9A9B-465B-AFA5-86E31B7CA469}">
      <dgm:prSet/>
      <dgm:spPr/>
      <dgm:t>
        <a:bodyPr/>
        <a:lstStyle/>
        <a:p>
          <a:endParaRPr lang="en-US"/>
        </a:p>
      </dgm:t>
    </dgm:pt>
    <dgm:pt modelId="{D4B3E329-A62E-45D2-9D41-76C0982981B3}" type="sibTrans" cxnId="{60E36918-9A9B-465B-AFA5-86E31B7CA469}">
      <dgm:prSet/>
      <dgm:spPr/>
      <dgm:t>
        <a:bodyPr/>
        <a:lstStyle/>
        <a:p>
          <a:endParaRPr lang="en-US"/>
        </a:p>
      </dgm:t>
    </dgm:pt>
    <dgm:pt modelId="{3970E0F5-8929-4CAA-B980-20216F45B9E6}">
      <dgm:prSet/>
      <dgm:spPr/>
      <dgm:t>
        <a:bodyPr/>
        <a:lstStyle/>
        <a:p>
          <a:r>
            <a:rPr lang="en-US" b="0" i="0"/>
            <a:t>E -  Effective</a:t>
          </a:r>
          <a:endParaRPr lang="en-US"/>
        </a:p>
      </dgm:t>
    </dgm:pt>
    <dgm:pt modelId="{B807309F-E5B5-41CD-AC33-A44CA014ED15}" type="parTrans" cxnId="{7366013D-261A-446C-9F65-78B620EA9A0E}">
      <dgm:prSet/>
      <dgm:spPr/>
      <dgm:t>
        <a:bodyPr/>
        <a:lstStyle/>
        <a:p>
          <a:endParaRPr lang="en-US"/>
        </a:p>
      </dgm:t>
    </dgm:pt>
    <dgm:pt modelId="{2DFD2848-F77A-4FDE-B622-E76A5EC917C9}" type="sibTrans" cxnId="{7366013D-261A-446C-9F65-78B620EA9A0E}">
      <dgm:prSet/>
      <dgm:spPr/>
      <dgm:t>
        <a:bodyPr/>
        <a:lstStyle/>
        <a:p>
          <a:endParaRPr lang="en-US"/>
        </a:p>
      </dgm:t>
    </dgm:pt>
    <dgm:pt modelId="{ECC2434A-267D-43FD-B53C-0652213B4E19}">
      <dgm:prSet/>
      <dgm:spPr/>
      <dgm:t>
        <a:bodyPr/>
        <a:lstStyle/>
        <a:p>
          <a:r>
            <a:rPr lang="en-US" b="0" i="0"/>
            <a:t>R -  Resourceful and responsible life long 	learners</a:t>
          </a:r>
          <a:endParaRPr lang="en-US"/>
        </a:p>
      </dgm:t>
    </dgm:pt>
    <dgm:pt modelId="{E4B30A52-F5A5-4BCE-822D-D49BE80D9219}" type="parTrans" cxnId="{3DFFB652-B14B-49A1-9FBC-577B2AA92D89}">
      <dgm:prSet/>
      <dgm:spPr/>
      <dgm:t>
        <a:bodyPr/>
        <a:lstStyle/>
        <a:p>
          <a:endParaRPr lang="en-US"/>
        </a:p>
      </dgm:t>
    </dgm:pt>
    <dgm:pt modelId="{A0EDF416-9261-4B15-A369-6689E6073B73}" type="sibTrans" cxnId="{3DFFB652-B14B-49A1-9FBC-577B2AA92D89}">
      <dgm:prSet/>
      <dgm:spPr/>
      <dgm:t>
        <a:bodyPr/>
        <a:lstStyle/>
        <a:p>
          <a:endParaRPr lang="en-US"/>
        </a:p>
      </dgm:t>
    </dgm:pt>
    <dgm:pt modelId="{03AC48FF-8476-4A4D-8384-9C7E63AF4894}">
      <dgm:prSet/>
      <dgm:spPr/>
      <dgm:t>
        <a:bodyPr/>
        <a:lstStyle/>
        <a:p>
          <a:r>
            <a:rPr lang="en-US" b="0" i="0"/>
            <a:t>S - Scholars who achieve proficiency and beyond</a:t>
          </a:r>
          <a:endParaRPr lang="en-US"/>
        </a:p>
      </dgm:t>
    </dgm:pt>
    <dgm:pt modelId="{FF716058-5C6A-4A33-BFE4-B3314D9E091E}" type="parTrans" cxnId="{DB88C29B-6305-4017-A28F-6C7BC2A445F4}">
      <dgm:prSet/>
      <dgm:spPr/>
      <dgm:t>
        <a:bodyPr/>
        <a:lstStyle/>
        <a:p>
          <a:endParaRPr lang="en-US"/>
        </a:p>
      </dgm:t>
    </dgm:pt>
    <dgm:pt modelId="{A1C9EE35-E3E4-43AA-89F2-AB29E6442879}" type="sibTrans" cxnId="{DB88C29B-6305-4017-A28F-6C7BC2A445F4}">
      <dgm:prSet/>
      <dgm:spPr/>
      <dgm:t>
        <a:bodyPr/>
        <a:lstStyle/>
        <a:p>
          <a:endParaRPr lang="en-US"/>
        </a:p>
      </dgm:t>
    </dgm:pt>
    <dgm:pt modelId="{402D757D-0619-4429-AB37-DD17173FC10E}">
      <dgm:prSet/>
      <dgm:spPr/>
      <dgm:t>
        <a:bodyPr/>
        <a:lstStyle/>
        <a:p>
          <a:r>
            <a:rPr lang="en-US" b="0" i="0"/>
            <a:t>E - Evaluate continuously and use data to drive 	curriculum</a:t>
          </a:r>
          <a:endParaRPr lang="en-US"/>
        </a:p>
      </dgm:t>
    </dgm:pt>
    <dgm:pt modelId="{5E346FDF-B866-4F2D-A97C-9D6B0AB1974E}" type="parTrans" cxnId="{44A6F2EA-DA46-40B0-8901-ADD79DF10015}">
      <dgm:prSet/>
      <dgm:spPr/>
      <dgm:t>
        <a:bodyPr/>
        <a:lstStyle/>
        <a:p>
          <a:endParaRPr lang="en-US"/>
        </a:p>
      </dgm:t>
    </dgm:pt>
    <dgm:pt modelId="{D403CD2F-D8D6-469C-9C6A-1693E419C4C5}" type="sibTrans" cxnId="{44A6F2EA-DA46-40B0-8901-ADD79DF10015}">
      <dgm:prSet/>
      <dgm:spPr/>
      <dgm:t>
        <a:bodyPr/>
        <a:lstStyle/>
        <a:p>
          <a:endParaRPr lang="en-US"/>
        </a:p>
      </dgm:t>
    </dgm:pt>
    <dgm:pt modelId="{02C32390-6DAF-4C55-A58A-92770FAF264B}">
      <dgm:prSet/>
      <dgm:spPr/>
      <dgm:t>
        <a:bodyPr/>
        <a:lstStyle/>
        <a:p>
          <a:r>
            <a:rPr lang="en-US" b="0" i="0"/>
            <a:t>T - Teachers who are highly qualified</a:t>
          </a:r>
          <a:endParaRPr lang="en-US"/>
        </a:p>
      </dgm:t>
    </dgm:pt>
    <dgm:pt modelId="{FEE8BC40-50B4-4ADB-A1F7-323CFDAA32E3}" type="parTrans" cxnId="{7E2FAC9E-BE40-412B-93D8-F9B6B4FD6136}">
      <dgm:prSet/>
      <dgm:spPr/>
      <dgm:t>
        <a:bodyPr/>
        <a:lstStyle/>
        <a:p>
          <a:endParaRPr lang="en-US"/>
        </a:p>
      </dgm:t>
    </dgm:pt>
    <dgm:pt modelId="{898C83A0-0D1D-4CBD-8F84-AAF021F13674}" type="sibTrans" cxnId="{7E2FAC9E-BE40-412B-93D8-F9B6B4FD6136}">
      <dgm:prSet/>
      <dgm:spPr/>
      <dgm:t>
        <a:bodyPr/>
        <a:lstStyle/>
        <a:p>
          <a:endParaRPr lang="en-US"/>
        </a:p>
      </dgm:t>
    </dgm:pt>
    <dgm:pt modelId="{5D3AF5A8-6E2A-4F2A-B88D-B215BB5E17C3}" type="pres">
      <dgm:prSet presAssocID="{FAAF3693-03DB-4A77-B007-45B249DE5C1F}" presName="linear" presStyleCnt="0">
        <dgm:presLayoutVars>
          <dgm:animLvl val="lvl"/>
          <dgm:resizeHandles val="exact"/>
        </dgm:presLayoutVars>
      </dgm:prSet>
      <dgm:spPr/>
    </dgm:pt>
    <dgm:pt modelId="{A2D8BCDD-1E20-4967-9F8F-1EB3D70BA0D7}" type="pres">
      <dgm:prSet presAssocID="{44806857-370D-479C-BA85-5E3DF707FB9D}" presName="parentText" presStyleLbl="node1" presStyleIdx="0" presStyleCnt="8">
        <dgm:presLayoutVars>
          <dgm:chMax val="0"/>
          <dgm:bulletEnabled val="1"/>
        </dgm:presLayoutVars>
      </dgm:prSet>
      <dgm:spPr/>
    </dgm:pt>
    <dgm:pt modelId="{A1087170-6500-4945-8B4C-1E6C675191E5}" type="pres">
      <dgm:prSet presAssocID="{F9844EB1-D1A5-494D-8968-8A88FE4E0B29}" presName="spacer" presStyleCnt="0"/>
      <dgm:spPr/>
    </dgm:pt>
    <dgm:pt modelId="{2C5159F6-24A8-473C-8C40-B2559B090B64}" type="pres">
      <dgm:prSet presAssocID="{99749F4E-F815-46D9-B202-515D5A39C3F3}" presName="parentText" presStyleLbl="node1" presStyleIdx="1" presStyleCnt="8">
        <dgm:presLayoutVars>
          <dgm:chMax val="0"/>
          <dgm:bulletEnabled val="1"/>
        </dgm:presLayoutVars>
      </dgm:prSet>
      <dgm:spPr/>
    </dgm:pt>
    <dgm:pt modelId="{19D0758C-2386-4F63-816D-5FD92C07067A}" type="pres">
      <dgm:prSet presAssocID="{80BA55E1-3B47-44E7-9B9A-E78EA53725E6}" presName="spacer" presStyleCnt="0"/>
      <dgm:spPr/>
    </dgm:pt>
    <dgm:pt modelId="{1614B123-C4D5-4F23-B2D9-6931F518685E}" type="pres">
      <dgm:prSet presAssocID="{3A650E9D-6BB7-4789-9B68-81354AC2FDD3}" presName="parentText" presStyleLbl="node1" presStyleIdx="2" presStyleCnt="8">
        <dgm:presLayoutVars>
          <dgm:chMax val="0"/>
          <dgm:bulletEnabled val="1"/>
        </dgm:presLayoutVars>
      </dgm:prSet>
      <dgm:spPr/>
    </dgm:pt>
    <dgm:pt modelId="{E2201147-F87C-4E1A-A946-00247856FBAC}" type="pres">
      <dgm:prSet presAssocID="{D4B3E329-A62E-45D2-9D41-76C0982981B3}" presName="spacer" presStyleCnt="0"/>
      <dgm:spPr/>
    </dgm:pt>
    <dgm:pt modelId="{A236543D-CC14-478F-A607-D039E8590C52}" type="pres">
      <dgm:prSet presAssocID="{3970E0F5-8929-4CAA-B980-20216F45B9E6}" presName="parentText" presStyleLbl="node1" presStyleIdx="3" presStyleCnt="8">
        <dgm:presLayoutVars>
          <dgm:chMax val="0"/>
          <dgm:bulletEnabled val="1"/>
        </dgm:presLayoutVars>
      </dgm:prSet>
      <dgm:spPr/>
    </dgm:pt>
    <dgm:pt modelId="{F89FD0F6-4968-4ED0-B3B6-798B60EBC3F5}" type="pres">
      <dgm:prSet presAssocID="{2DFD2848-F77A-4FDE-B622-E76A5EC917C9}" presName="spacer" presStyleCnt="0"/>
      <dgm:spPr/>
    </dgm:pt>
    <dgm:pt modelId="{5EE3644C-9FFC-4229-B97B-E0CD389CCF5C}" type="pres">
      <dgm:prSet presAssocID="{ECC2434A-267D-43FD-B53C-0652213B4E19}" presName="parentText" presStyleLbl="node1" presStyleIdx="4" presStyleCnt="8">
        <dgm:presLayoutVars>
          <dgm:chMax val="0"/>
          <dgm:bulletEnabled val="1"/>
        </dgm:presLayoutVars>
      </dgm:prSet>
      <dgm:spPr/>
    </dgm:pt>
    <dgm:pt modelId="{7B4DA009-B141-4DF2-A934-51DCD3480324}" type="pres">
      <dgm:prSet presAssocID="{A0EDF416-9261-4B15-A369-6689E6073B73}" presName="spacer" presStyleCnt="0"/>
      <dgm:spPr/>
    </dgm:pt>
    <dgm:pt modelId="{EE606629-76DA-44EF-BB34-78BBE78F7DC7}" type="pres">
      <dgm:prSet presAssocID="{03AC48FF-8476-4A4D-8384-9C7E63AF4894}" presName="parentText" presStyleLbl="node1" presStyleIdx="5" presStyleCnt="8">
        <dgm:presLayoutVars>
          <dgm:chMax val="0"/>
          <dgm:bulletEnabled val="1"/>
        </dgm:presLayoutVars>
      </dgm:prSet>
      <dgm:spPr/>
    </dgm:pt>
    <dgm:pt modelId="{447034E8-A018-4F94-82BF-18D70E558C19}" type="pres">
      <dgm:prSet presAssocID="{A1C9EE35-E3E4-43AA-89F2-AB29E6442879}" presName="spacer" presStyleCnt="0"/>
      <dgm:spPr/>
    </dgm:pt>
    <dgm:pt modelId="{499A2F1D-F2C1-490D-94FA-A34757A998BF}" type="pres">
      <dgm:prSet presAssocID="{402D757D-0619-4429-AB37-DD17173FC10E}" presName="parentText" presStyleLbl="node1" presStyleIdx="6" presStyleCnt="8">
        <dgm:presLayoutVars>
          <dgm:chMax val="0"/>
          <dgm:bulletEnabled val="1"/>
        </dgm:presLayoutVars>
      </dgm:prSet>
      <dgm:spPr/>
    </dgm:pt>
    <dgm:pt modelId="{F214F881-FB22-410E-8221-7FD608C781F6}" type="pres">
      <dgm:prSet presAssocID="{D403CD2F-D8D6-469C-9C6A-1693E419C4C5}" presName="spacer" presStyleCnt="0"/>
      <dgm:spPr/>
    </dgm:pt>
    <dgm:pt modelId="{167A99F4-6A3C-458B-8198-4A3A8E57C00C}" type="pres">
      <dgm:prSet presAssocID="{02C32390-6DAF-4C55-A58A-92770FAF264B}" presName="parentText" presStyleLbl="node1" presStyleIdx="7" presStyleCnt="8">
        <dgm:presLayoutVars>
          <dgm:chMax val="0"/>
          <dgm:bulletEnabled val="1"/>
        </dgm:presLayoutVars>
      </dgm:prSet>
      <dgm:spPr/>
    </dgm:pt>
  </dgm:ptLst>
  <dgm:cxnLst>
    <dgm:cxn modelId="{60E36918-9A9B-465B-AFA5-86E31B7CA469}" srcId="{FAAF3693-03DB-4A77-B007-45B249DE5C1F}" destId="{3A650E9D-6BB7-4789-9B68-81354AC2FDD3}" srcOrd="2" destOrd="0" parTransId="{787BF847-8D40-42D3-A0B1-51D4F362A571}" sibTransId="{D4B3E329-A62E-45D2-9D41-76C0982981B3}"/>
    <dgm:cxn modelId="{7366013D-261A-446C-9F65-78B620EA9A0E}" srcId="{FAAF3693-03DB-4A77-B007-45B249DE5C1F}" destId="{3970E0F5-8929-4CAA-B980-20216F45B9E6}" srcOrd="3" destOrd="0" parTransId="{B807309F-E5B5-41CD-AC33-A44CA014ED15}" sibTransId="{2DFD2848-F77A-4FDE-B622-E76A5EC917C9}"/>
    <dgm:cxn modelId="{794E4763-7BDF-43D7-8657-A6ECAB040137}" type="presOf" srcId="{3A650E9D-6BB7-4789-9B68-81354AC2FDD3}" destId="{1614B123-C4D5-4F23-B2D9-6931F518685E}" srcOrd="0" destOrd="0" presId="urn:microsoft.com/office/officeart/2005/8/layout/vList2"/>
    <dgm:cxn modelId="{86C9C16F-D9D3-454B-B199-D53D82541466}" type="presOf" srcId="{44806857-370D-479C-BA85-5E3DF707FB9D}" destId="{A2D8BCDD-1E20-4967-9F8F-1EB3D70BA0D7}" srcOrd="0" destOrd="0" presId="urn:microsoft.com/office/officeart/2005/8/layout/vList2"/>
    <dgm:cxn modelId="{40C27B72-5723-47FD-BF05-4DC9B15FB6D2}" srcId="{FAAF3693-03DB-4A77-B007-45B249DE5C1F}" destId="{44806857-370D-479C-BA85-5E3DF707FB9D}" srcOrd="0" destOrd="0" parTransId="{54A7DBE4-B80C-4D60-842E-63F59CB91823}" sibTransId="{F9844EB1-D1A5-494D-8968-8A88FE4E0B29}"/>
    <dgm:cxn modelId="{3DFFB652-B14B-49A1-9FBC-577B2AA92D89}" srcId="{FAAF3693-03DB-4A77-B007-45B249DE5C1F}" destId="{ECC2434A-267D-43FD-B53C-0652213B4E19}" srcOrd="4" destOrd="0" parTransId="{E4B30A52-F5A5-4BCE-822D-D49BE80D9219}" sibTransId="{A0EDF416-9261-4B15-A369-6689E6073B73}"/>
    <dgm:cxn modelId="{36A2895A-23FD-41CF-B94B-63E18ECA2D2C}" type="presOf" srcId="{99749F4E-F815-46D9-B202-515D5A39C3F3}" destId="{2C5159F6-24A8-473C-8C40-B2559B090B64}" srcOrd="0" destOrd="0" presId="urn:microsoft.com/office/officeart/2005/8/layout/vList2"/>
    <dgm:cxn modelId="{D3B51F9B-605E-44E9-B67D-8B08D42F28C5}" type="presOf" srcId="{ECC2434A-267D-43FD-B53C-0652213B4E19}" destId="{5EE3644C-9FFC-4229-B97B-E0CD389CCF5C}" srcOrd="0" destOrd="0" presId="urn:microsoft.com/office/officeart/2005/8/layout/vList2"/>
    <dgm:cxn modelId="{DB88C29B-6305-4017-A28F-6C7BC2A445F4}" srcId="{FAAF3693-03DB-4A77-B007-45B249DE5C1F}" destId="{03AC48FF-8476-4A4D-8384-9C7E63AF4894}" srcOrd="5" destOrd="0" parTransId="{FF716058-5C6A-4A33-BFE4-B3314D9E091E}" sibTransId="{A1C9EE35-E3E4-43AA-89F2-AB29E6442879}"/>
    <dgm:cxn modelId="{7E2FAC9E-BE40-412B-93D8-F9B6B4FD6136}" srcId="{FAAF3693-03DB-4A77-B007-45B249DE5C1F}" destId="{02C32390-6DAF-4C55-A58A-92770FAF264B}" srcOrd="7" destOrd="0" parTransId="{FEE8BC40-50B4-4ADB-A1F7-323CFDAA32E3}" sibTransId="{898C83A0-0D1D-4CBD-8F84-AAF021F13674}"/>
    <dgm:cxn modelId="{5CF6B6AA-4EA5-43C4-B2C8-D4957939736D}" type="presOf" srcId="{3970E0F5-8929-4CAA-B980-20216F45B9E6}" destId="{A236543D-CC14-478F-A607-D039E8590C52}" srcOrd="0" destOrd="0" presId="urn:microsoft.com/office/officeart/2005/8/layout/vList2"/>
    <dgm:cxn modelId="{6BFDD3C6-5BCD-4201-A393-8F15F776F026}" type="presOf" srcId="{FAAF3693-03DB-4A77-B007-45B249DE5C1F}" destId="{5D3AF5A8-6E2A-4F2A-B88D-B215BB5E17C3}" srcOrd="0" destOrd="0" presId="urn:microsoft.com/office/officeart/2005/8/layout/vList2"/>
    <dgm:cxn modelId="{8C948AC8-C21D-40BB-93EC-E0A3A6909162}" type="presOf" srcId="{02C32390-6DAF-4C55-A58A-92770FAF264B}" destId="{167A99F4-6A3C-458B-8198-4A3A8E57C00C}" srcOrd="0" destOrd="0" presId="urn:microsoft.com/office/officeart/2005/8/layout/vList2"/>
    <dgm:cxn modelId="{2E8E7ACB-6090-4F56-A823-C151C8FC14AA}" type="presOf" srcId="{402D757D-0619-4429-AB37-DD17173FC10E}" destId="{499A2F1D-F2C1-490D-94FA-A34757A998BF}" srcOrd="0" destOrd="0" presId="urn:microsoft.com/office/officeart/2005/8/layout/vList2"/>
    <dgm:cxn modelId="{D6B671D9-10DD-4BE4-9098-E394F315415A}" type="presOf" srcId="{03AC48FF-8476-4A4D-8384-9C7E63AF4894}" destId="{EE606629-76DA-44EF-BB34-78BBE78F7DC7}" srcOrd="0" destOrd="0" presId="urn:microsoft.com/office/officeart/2005/8/layout/vList2"/>
    <dgm:cxn modelId="{44A6F2EA-DA46-40B0-8901-ADD79DF10015}" srcId="{FAAF3693-03DB-4A77-B007-45B249DE5C1F}" destId="{402D757D-0619-4429-AB37-DD17173FC10E}" srcOrd="6" destOrd="0" parTransId="{5E346FDF-B866-4F2D-A97C-9D6B0AB1974E}" sibTransId="{D403CD2F-D8D6-469C-9C6A-1693E419C4C5}"/>
    <dgm:cxn modelId="{286B06F8-E94E-4B8A-9DDE-B7596CFDFB0F}" srcId="{FAAF3693-03DB-4A77-B007-45B249DE5C1F}" destId="{99749F4E-F815-46D9-B202-515D5A39C3F3}" srcOrd="1" destOrd="0" parTransId="{CCC31A7A-5EDB-46D2-B6B5-2D5183100A78}" sibTransId="{80BA55E1-3B47-44E7-9B9A-E78EA53725E6}"/>
    <dgm:cxn modelId="{9A2A9CD7-5C71-42B6-BFD6-AC81C3C45DC1}" type="presParOf" srcId="{5D3AF5A8-6E2A-4F2A-B88D-B215BB5E17C3}" destId="{A2D8BCDD-1E20-4967-9F8F-1EB3D70BA0D7}" srcOrd="0" destOrd="0" presId="urn:microsoft.com/office/officeart/2005/8/layout/vList2"/>
    <dgm:cxn modelId="{85F49FA7-54B9-489F-9806-52D6FAC3388F}" type="presParOf" srcId="{5D3AF5A8-6E2A-4F2A-B88D-B215BB5E17C3}" destId="{A1087170-6500-4945-8B4C-1E6C675191E5}" srcOrd="1" destOrd="0" presId="urn:microsoft.com/office/officeart/2005/8/layout/vList2"/>
    <dgm:cxn modelId="{70B2FC20-8687-4D29-A404-C1CFB78372CD}" type="presParOf" srcId="{5D3AF5A8-6E2A-4F2A-B88D-B215BB5E17C3}" destId="{2C5159F6-24A8-473C-8C40-B2559B090B64}" srcOrd="2" destOrd="0" presId="urn:microsoft.com/office/officeart/2005/8/layout/vList2"/>
    <dgm:cxn modelId="{8C22B0B0-26C3-43AE-BC7F-697467048D25}" type="presParOf" srcId="{5D3AF5A8-6E2A-4F2A-B88D-B215BB5E17C3}" destId="{19D0758C-2386-4F63-816D-5FD92C07067A}" srcOrd="3" destOrd="0" presId="urn:microsoft.com/office/officeart/2005/8/layout/vList2"/>
    <dgm:cxn modelId="{46088475-288C-404F-97FF-C4045BAFC684}" type="presParOf" srcId="{5D3AF5A8-6E2A-4F2A-B88D-B215BB5E17C3}" destId="{1614B123-C4D5-4F23-B2D9-6931F518685E}" srcOrd="4" destOrd="0" presId="urn:microsoft.com/office/officeart/2005/8/layout/vList2"/>
    <dgm:cxn modelId="{6DADA689-C653-46CB-BE6F-873D3E466450}" type="presParOf" srcId="{5D3AF5A8-6E2A-4F2A-B88D-B215BB5E17C3}" destId="{E2201147-F87C-4E1A-A946-00247856FBAC}" srcOrd="5" destOrd="0" presId="urn:microsoft.com/office/officeart/2005/8/layout/vList2"/>
    <dgm:cxn modelId="{2594D2D8-8104-4961-96C9-836449A2A6C0}" type="presParOf" srcId="{5D3AF5A8-6E2A-4F2A-B88D-B215BB5E17C3}" destId="{A236543D-CC14-478F-A607-D039E8590C52}" srcOrd="6" destOrd="0" presId="urn:microsoft.com/office/officeart/2005/8/layout/vList2"/>
    <dgm:cxn modelId="{1DBE8B40-6B5E-4E87-BECE-34EB0661B1A3}" type="presParOf" srcId="{5D3AF5A8-6E2A-4F2A-B88D-B215BB5E17C3}" destId="{F89FD0F6-4968-4ED0-B3B6-798B60EBC3F5}" srcOrd="7" destOrd="0" presId="urn:microsoft.com/office/officeart/2005/8/layout/vList2"/>
    <dgm:cxn modelId="{7DA1A14B-8EF9-44EE-8885-DFDABB4A94BB}" type="presParOf" srcId="{5D3AF5A8-6E2A-4F2A-B88D-B215BB5E17C3}" destId="{5EE3644C-9FFC-4229-B97B-E0CD389CCF5C}" srcOrd="8" destOrd="0" presId="urn:microsoft.com/office/officeart/2005/8/layout/vList2"/>
    <dgm:cxn modelId="{B315C1A4-F878-4881-AB62-F4F7F8BF0115}" type="presParOf" srcId="{5D3AF5A8-6E2A-4F2A-B88D-B215BB5E17C3}" destId="{7B4DA009-B141-4DF2-A934-51DCD3480324}" srcOrd="9" destOrd="0" presId="urn:microsoft.com/office/officeart/2005/8/layout/vList2"/>
    <dgm:cxn modelId="{DF06E9B8-1928-463F-A9CC-2E7E72A77900}" type="presParOf" srcId="{5D3AF5A8-6E2A-4F2A-B88D-B215BB5E17C3}" destId="{EE606629-76DA-44EF-BB34-78BBE78F7DC7}" srcOrd="10" destOrd="0" presId="urn:microsoft.com/office/officeart/2005/8/layout/vList2"/>
    <dgm:cxn modelId="{43FF9190-898C-4FE0-8F6C-611880A803B7}" type="presParOf" srcId="{5D3AF5A8-6E2A-4F2A-B88D-B215BB5E17C3}" destId="{447034E8-A018-4F94-82BF-18D70E558C19}" srcOrd="11" destOrd="0" presId="urn:microsoft.com/office/officeart/2005/8/layout/vList2"/>
    <dgm:cxn modelId="{4E04F0E3-5263-4985-A2A7-23C61A0415C0}" type="presParOf" srcId="{5D3AF5A8-6E2A-4F2A-B88D-B215BB5E17C3}" destId="{499A2F1D-F2C1-490D-94FA-A34757A998BF}" srcOrd="12" destOrd="0" presId="urn:microsoft.com/office/officeart/2005/8/layout/vList2"/>
    <dgm:cxn modelId="{D13E83C9-188C-4E32-9D78-2CA880228A5C}" type="presParOf" srcId="{5D3AF5A8-6E2A-4F2A-B88D-B215BB5E17C3}" destId="{F214F881-FB22-410E-8221-7FD608C781F6}" srcOrd="13" destOrd="0" presId="urn:microsoft.com/office/officeart/2005/8/layout/vList2"/>
    <dgm:cxn modelId="{49E10C69-A073-4850-9AE9-241E0FFA3F5C}" type="presParOf" srcId="{5D3AF5A8-6E2A-4F2A-B88D-B215BB5E17C3}" destId="{167A99F4-6A3C-458B-8198-4A3A8E57C00C}" srcOrd="14"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A322FB5-9BD8-4E6B-BA51-F151A206E4C2}" type="doc">
      <dgm:prSet loTypeId="urn:microsoft.com/office/officeart/2005/8/layout/default" loCatId="list" qsTypeId="urn:microsoft.com/office/officeart/2005/8/quickstyle/simple1" qsCatId="simple" csTypeId="urn:microsoft.com/office/officeart/2005/8/colors/accent1_2" csCatId="accent1"/>
      <dgm:spPr/>
      <dgm:t>
        <a:bodyPr/>
        <a:lstStyle/>
        <a:p>
          <a:endParaRPr lang="en-US"/>
        </a:p>
      </dgm:t>
    </dgm:pt>
    <dgm:pt modelId="{DA15FEB8-35A7-4221-8028-626C1308C1CE}">
      <dgm:prSet/>
      <dgm:spPr/>
      <dgm:t>
        <a:bodyPr/>
        <a:lstStyle/>
        <a:p>
          <a:pPr rtl="0"/>
          <a:r>
            <a:rPr lang="en-US" b="1" u="sng"/>
            <a:t>DO NOT. . </a:t>
          </a:r>
          <a:r>
            <a:rPr lang="en-US" b="1"/>
            <a:t>.</a:t>
          </a:r>
          <a:r>
            <a:rPr lang="en-US" b="1">
              <a:latin typeface="Calibri Light" panose="020F0302020204030204"/>
            </a:rPr>
            <a:t> </a:t>
          </a:r>
          <a:endParaRPr lang="en-US"/>
        </a:p>
      </dgm:t>
    </dgm:pt>
    <dgm:pt modelId="{EECC1F78-C022-429C-878A-9F751898201B}" type="parTrans" cxnId="{DAACD5EB-3B39-465E-A920-0D2434FB3A27}">
      <dgm:prSet/>
      <dgm:spPr/>
      <dgm:t>
        <a:bodyPr/>
        <a:lstStyle/>
        <a:p>
          <a:endParaRPr lang="en-US"/>
        </a:p>
      </dgm:t>
    </dgm:pt>
    <dgm:pt modelId="{2E3433A2-3786-4F32-8028-E367782E0281}" type="sibTrans" cxnId="{DAACD5EB-3B39-465E-A920-0D2434FB3A27}">
      <dgm:prSet/>
      <dgm:spPr/>
      <dgm:t>
        <a:bodyPr/>
        <a:lstStyle/>
        <a:p>
          <a:endParaRPr lang="en-US"/>
        </a:p>
      </dgm:t>
    </dgm:pt>
    <dgm:pt modelId="{A5E0FA3C-434D-4CC2-BA0A-2D541F153DE7}">
      <dgm:prSet/>
      <dgm:spPr/>
      <dgm:t>
        <a:bodyPr/>
        <a:lstStyle/>
        <a:p>
          <a:r>
            <a:rPr lang="en-US"/>
            <a:t>“Hang out” in the stairwells or on the second floor during lunch.</a:t>
          </a:r>
        </a:p>
      </dgm:t>
    </dgm:pt>
    <dgm:pt modelId="{C7FFBDC8-BD06-48DA-974D-6A557C5252DD}" type="parTrans" cxnId="{276D5D1B-A46B-494F-8E50-63C671C9DFB9}">
      <dgm:prSet/>
      <dgm:spPr/>
      <dgm:t>
        <a:bodyPr/>
        <a:lstStyle/>
        <a:p>
          <a:endParaRPr lang="en-US"/>
        </a:p>
      </dgm:t>
    </dgm:pt>
    <dgm:pt modelId="{84AA20E9-96B1-40CA-8ED3-CFAA244C1297}" type="sibTrans" cxnId="{276D5D1B-A46B-494F-8E50-63C671C9DFB9}">
      <dgm:prSet/>
      <dgm:spPr/>
      <dgm:t>
        <a:bodyPr/>
        <a:lstStyle/>
        <a:p>
          <a:endParaRPr lang="en-US"/>
        </a:p>
      </dgm:t>
    </dgm:pt>
    <dgm:pt modelId="{303CDEDC-1E8B-4B7E-8760-C9E3C3D20646}">
      <dgm:prSet/>
      <dgm:spPr/>
      <dgm:t>
        <a:bodyPr/>
        <a:lstStyle/>
        <a:p>
          <a:r>
            <a:rPr lang="en-US"/>
            <a:t>Chew gum. DO NOT BRING GUM!</a:t>
          </a:r>
        </a:p>
      </dgm:t>
    </dgm:pt>
    <dgm:pt modelId="{B26E03D5-4512-4DDD-90D4-83AB4BC1BF88}" type="parTrans" cxnId="{60101F98-9D92-4A51-ABE4-4A0FB4FDA6F1}">
      <dgm:prSet/>
      <dgm:spPr/>
      <dgm:t>
        <a:bodyPr/>
        <a:lstStyle/>
        <a:p>
          <a:endParaRPr lang="en-US"/>
        </a:p>
      </dgm:t>
    </dgm:pt>
    <dgm:pt modelId="{45232097-DDF5-4B5C-A8D4-AA3773CC58A3}" type="sibTrans" cxnId="{60101F98-9D92-4A51-ABE4-4A0FB4FDA6F1}">
      <dgm:prSet/>
      <dgm:spPr/>
      <dgm:t>
        <a:bodyPr/>
        <a:lstStyle/>
        <a:p>
          <a:endParaRPr lang="en-US"/>
        </a:p>
      </dgm:t>
    </dgm:pt>
    <dgm:pt modelId="{67423295-9B6A-44DE-BA6A-D078AD18E66E}">
      <dgm:prSet/>
      <dgm:spPr/>
      <dgm:t>
        <a:bodyPr/>
        <a:lstStyle/>
        <a:p>
          <a:r>
            <a:rPr lang="en-US"/>
            <a:t>Go on the basketball court with a skateboard!</a:t>
          </a:r>
        </a:p>
      </dgm:t>
    </dgm:pt>
    <dgm:pt modelId="{85A624FA-7697-4F19-B6CD-6AF8F95D1D31}" type="parTrans" cxnId="{4B7B8137-43A6-43D5-B874-2E44C9BE88F4}">
      <dgm:prSet/>
      <dgm:spPr/>
      <dgm:t>
        <a:bodyPr/>
        <a:lstStyle/>
        <a:p>
          <a:endParaRPr lang="en-US"/>
        </a:p>
      </dgm:t>
    </dgm:pt>
    <dgm:pt modelId="{21A3DE40-36A1-4954-B572-EEFE5E9762EB}" type="sibTrans" cxnId="{4B7B8137-43A6-43D5-B874-2E44C9BE88F4}">
      <dgm:prSet/>
      <dgm:spPr/>
      <dgm:t>
        <a:bodyPr/>
        <a:lstStyle/>
        <a:p>
          <a:endParaRPr lang="en-US"/>
        </a:p>
      </dgm:t>
    </dgm:pt>
    <dgm:pt modelId="{57D5625F-210D-4909-B8C5-F45BB0E3DF6C}">
      <dgm:prSet/>
      <dgm:spPr/>
      <dgm:t>
        <a:bodyPr/>
        <a:lstStyle/>
        <a:p>
          <a:pPr rtl="0"/>
          <a:r>
            <a:rPr lang="en-US"/>
            <a:t>Use the elevator without approval from the office.</a:t>
          </a:r>
          <a:r>
            <a:rPr lang="en-US">
              <a:latin typeface="Calibri Light" panose="020F0302020204030204"/>
            </a:rPr>
            <a:t> </a:t>
          </a:r>
          <a:endParaRPr lang="en-US"/>
        </a:p>
      </dgm:t>
    </dgm:pt>
    <dgm:pt modelId="{74008C87-0381-4B3B-A6BD-8C59CC0630DE}" type="parTrans" cxnId="{F4EAA9A0-933F-42E8-8679-25A21CF14A9C}">
      <dgm:prSet/>
      <dgm:spPr/>
      <dgm:t>
        <a:bodyPr/>
        <a:lstStyle/>
        <a:p>
          <a:endParaRPr lang="en-US"/>
        </a:p>
      </dgm:t>
    </dgm:pt>
    <dgm:pt modelId="{E32DFCA4-3C4D-44D1-B63B-4F3FF2BD38BD}" type="sibTrans" cxnId="{F4EAA9A0-933F-42E8-8679-25A21CF14A9C}">
      <dgm:prSet/>
      <dgm:spPr/>
      <dgm:t>
        <a:bodyPr/>
        <a:lstStyle/>
        <a:p>
          <a:endParaRPr lang="en-US"/>
        </a:p>
      </dgm:t>
    </dgm:pt>
    <dgm:pt modelId="{D583CB21-3C37-4609-A6D6-2C95B7A0D2EC}">
      <dgm:prSet/>
      <dgm:spPr/>
      <dgm:t>
        <a:bodyPr/>
        <a:lstStyle/>
        <a:p>
          <a:r>
            <a:rPr lang="en-US"/>
            <a:t>Leave campus if you are a Middle Schooler, Freshman or Sophomore (Except for DE students)</a:t>
          </a:r>
        </a:p>
      </dgm:t>
    </dgm:pt>
    <dgm:pt modelId="{FECF841E-0B66-4915-B5C0-AEFD0A67B0EA}" type="parTrans" cxnId="{58F81E95-497F-4265-8A28-3A1137F33FCD}">
      <dgm:prSet/>
      <dgm:spPr/>
      <dgm:t>
        <a:bodyPr/>
        <a:lstStyle/>
        <a:p>
          <a:endParaRPr lang="en-US"/>
        </a:p>
      </dgm:t>
    </dgm:pt>
    <dgm:pt modelId="{AC8997D7-D846-4CF4-B257-58842CF943C9}" type="sibTrans" cxnId="{58F81E95-497F-4265-8A28-3A1137F33FCD}">
      <dgm:prSet/>
      <dgm:spPr/>
      <dgm:t>
        <a:bodyPr/>
        <a:lstStyle/>
        <a:p>
          <a:endParaRPr lang="en-US"/>
        </a:p>
      </dgm:t>
    </dgm:pt>
    <dgm:pt modelId="{5B49DAB7-8AAD-4793-8682-9921E1AA93F6}">
      <dgm:prSet/>
      <dgm:spPr/>
      <dgm:t>
        <a:bodyPr/>
        <a:lstStyle/>
        <a:p>
          <a:r>
            <a:rPr lang="en-US"/>
            <a:t>Allow an underclassmen in your vehicle without prior permission, or you will lose all privileges for the remainder of the school year.</a:t>
          </a:r>
        </a:p>
      </dgm:t>
    </dgm:pt>
    <dgm:pt modelId="{EB89844A-F5BE-4F42-A582-FE4693EABAD4}" type="parTrans" cxnId="{0D3F48E3-75BF-4BBD-98B1-070FED16C32D}">
      <dgm:prSet/>
      <dgm:spPr/>
      <dgm:t>
        <a:bodyPr/>
        <a:lstStyle/>
        <a:p>
          <a:endParaRPr lang="en-US"/>
        </a:p>
      </dgm:t>
    </dgm:pt>
    <dgm:pt modelId="{005E8CB6-0489-4F41-8B22-64C83F010B9A}" type="sibTrans" cxnId="{0D3F48E3-75BF-4BBD-98B1-070FED16C32D}">
      <dgm:prSet/>
      <dgm:spPr/>
      <dgm:t>
        <a:bodyPr/>
        <a:lstStyle/>
        <a:p>
          <a:endParaRPr lang="en-US"/>
        </a:p>
      </dgm:t>
    </dgm:pt>
    <dgm:pt modelId="{C98EA8B9-FF6D-47B3-ADBE-B0A473705906}">
      <dgm:prSet/>
      <dgm:spPr/>
      <dgm:t>
        <a:bodyPr/>
        <a:lstStyle/>
        <a:p>
          <a:r>
            <a:rPr lang="en-US"/>
            <a:t>Throw anything off the balcony.</a:t>
          </a:r>
        </a:p>
      </dgm:t>
    </dgm:pt>
    <dgm:pt modelId="{81A98DA7-EC56-4F2B-B0AC-8A9F79B9FF6C}" type="parTrans" cxnId="{991CEAE2-052B-4619-BDF5-F78AD214C82F}">
      <dgm:prSet/>
      <dgm:spPr/>
      <dgm:t>
        <a:bodyPr/>
        <a:lstStyle/>
        <a:p>
          <a:endParaRPr lang="en-US"/>
        </a:p>
      </dgm:t>
    </dgm:pt>
    <dgm:pt modelId="{E5A33164-5ACE-4BD3-A489-D808601BB126}" type="sibTrans" cxnId="{991CEAE2-052B-4619-BDF5-F78AD214C82F}">
      <dgm:prSet/>
      <dgm:spPr/>
      <dgm:t>
        <a:bodyPr/>
        <a:lstStyle/>
        <a:p>
          <a:endParaRPr lang="en-US"/>
        </a:p>
      </dgm:t>
    </dgm:pt>
    <dgm:pt modelId="{2A3358A0-695E-4595-AAB4-0EE522D6D9A9}">
      <dgm:prSet/>
      <dgm:spPr/>
      <dgm:t>
        <a:bodyPr/>
        <a:lstStyle/>
        <a:p>
          <a:r>
            <a:rPr lang="en-US"/>
            <a:t>Throw anything from the ground level to the 2</a:t>
          </a:r>
          <a:r>
            <a:rPr lang="en-US" baseline="30000"/>
            <a:t>nd</a:t>
          </a:r>
          <a:r>
            <a:rPr lang="en-US"/>
            <a:t> floor.</a:t>
          </a:r>
        </a:p>
      </dgm:t>
    </dgm:pt>
    <dgm:pt modelId="{96991DA3-706A-4FA1-B4B5-79C3F70B563C}" type="parTrans" cxnId="{93D05751-3206-4BF3-9ED9-45F98D26F6E7}">
      <dgm:prSet/>
      <dgm:spPr/>
      <dgm:t>
        <a:bodyPr/>
        <a:lstStyle/>
        <a:p>
          <a:endParaRPr lang="en-US"/>
        </a:p>
      </dgm:t>
    </dgm:pt>
    <dgm:pt modelId="{D2946638-17C4-4402-B634-A117AB462906}" type="sibTrans" cxnId="{93D05751-3206-4BF3-9ED9-45F98D26F6E7}">
      <dgm:prSet/>
      <dgm:spPr/>
      <dgm:t>
        <a:bodyPr/>
        <a:lstStyle/>
        <a:p>
          <a:endParaRPr lang="en-US"/>
        </a:p>
      </dgm:t>
    </dgm:pt>
    <dgm:pt modelId="{F9F1C232-1CA1-4111-9FD9-4A1778983318}">
      <dgm:prSet/>
      <dgm:spPr/>
      <dgm:t>
        <a:bodyPr/>
        <a:lstStyle/>
        <a:p>
          <a:r>
            <a:rPr lang="en-US"/>
            <a:t>Eat or carry food over the basketball court or turf field</a:t>
          </a:r>
        </a:p>
      </dgm:t>
    </dgm:pt>
    <dgm:pt modelId="{5E83D4F2-C2D4-4C60-A96B-2923B74E373C}" type="parTrans" cxnId="{5A2FBF5B-B8FF-4AC5-8AF2-BD71E1E34A63}">
      <dgm:prSet/>
      <dgm:spPr/>
      <dgm:t>
        <a:bodyPr/>
        <a:lstStyle/>
        <a:p>
          <a:endParaRPr lang="en-US"/>
        </a:p>
      </dgm:t>
    </dgm:pt>
    <dgm:pt modelId="{1F6864FC-812F-4BF5-BCF6-87946AB28709}" type="sibTrans" cxnId="{5A2FBF5B-B8FF-4AC5-8AF2-BD71E1E34A63}">
      <dgm:prSet/>
      <dgm:spPr/>
      <dgm:t>
        <a:bodyPr/>
        <a:lstStyle/>
        <a:p>
          <a:endParaRPr lang="en-US"/>
        </a:p>
      </dgm:t>
    </dgm:pt>
    <dgm:pt modelId="{9CE0ED88-E469-489B-869C-C7AF302C5F8D}">
      <dgm:prSet/>
      <dgm:spPr/>
      <dgm:t>
        <a:bodyPr/>
        <a:lstStyle/>
        <a:p>
          <a:r>
            <a:rPr lang="en-US"/>
            <a:t>Litter or leave garbage around at lunch</a:t>
          </a:r>
        </a:p>
      </dgm:t>
    </dgm:pt>
    <dgm:pt modelId="{EEEA7D9B-6B8C-419B-9F97-F8D00E6569F9}" type="parTrans" cxnId="{7FF89182-2A5F-48F2-99C8-86E255937652}">
      <dgm:prSet/>
      <dgm:spPr/>
      <dgm:t>
        <a:bodyPr/>
        <a:lstStyle/>
        <a:p>
          <a:endParaRPr lang="en-US"/>
        </a:p>
      </dgm:t>
    </dgm:pt>
    <dgm:pt modelId="{DB95466B-6563-446A-8D90-A5B6C0362733}" type="sibTrans" cxnId="{7FF89182-2A5F-48F2-99C8-86E255937652}">
      <dgm:prSet/>
      <dgm:spPr/>
      <dgm:t>
        <a:bodyPr/>
        <a:lstStyle/>
        <a:p>
          <a:endParaRPr lang="en-US"/>
        </a:p>
      </dgm:t>
    </dgm:pt>
    <dgm:pt modelId="{EA2F3797-F10E-4D82-AD5D-635E977CE82D}">
      <dgm:prSet/>
      <dgm:spPr/>
      <dgm:t>
        <a:bodyPr/>
        <a:lstStyle/>
        <a:p>
          <a:pPr rtl="0"/>
          <a:r>
            <a:rPr lang="en-US"/>
            <a:t>Hang out by the wavy wall side or behind the basketball court bleachers</a:t>
          </a:r>
          <a:r>
            <a:rPr lang="en-US">
              <a:latin typeface="Calibri Light" panose="020F0302020204030204"/>
            </a:rPr>
            <a:t> </a:t>
          </a:r>
          <a:endParaRPr lang="en-US"/>
        </a:p>
      </dgm:t>
    </dgm:pt>
    <dgm:pt modelId="{71658CFC-7B2D-4BEF-9555-BB1ABBC2C092}" type="parTrans" cxnId="{1D4171A6-052B-471E-8558-8453B6102ECA}">
      <dgm:prSet/>
      <dgm:spPr/>
      <dgm:t>
        <a:bodyPr/>
        <a:lstStyle/>
        <a:p>
          <a:endParaRPr lang="en-US"/>
        </a:p>
      </dgm:t>
    </dgm:pt>
    <dgm:pt modelId="{D5B421C1-B032-4253-85D2-13788E100F3E}" type="sibTrans" cxnId="{1D4171A6-052B-471E-8558-8453B6102ECA}">
      <dgm:prSet/>
      <dgm:spPr/>
      <dgm:t>
        <a:bodyPr/>
        <a:lstStyle/>
        <a:p>
          <a:endParaRPr lang="en-US"/>
        </a:p>
      </dgm:t>
    </dgm:pt>
    <dgm:pt modelId="{59598561-4851-4DD2-B8B4-C1CF14971D75}">
      <dgm:prSet/>
      <dgm:spPr/>
      <dgm:t>
        <a:bodyPr/>
        <a:lstStyle/>
        <a:p>
          <a:r>
            <a:rPr lang="en-US"/>
            <a:t>Hang on or grab the basketball nets/rims</a:t>
          </a:r>
        </a:p>
      </dgm:t>
    </dgm:pt>
    <dgm:pt modelId="{20D6BB12-C9F6-46A5-B13C-86D5D5F763E5}" type="parTrans" cxnId="{3B3A8D90-3C4B-4739-9F95-0F30E2EB646B}">
      <dgm:prSet/>
      <dgm:spPr/>
      <dgm:t>
        <a:bodyPr/>
        <a:lstStyle/>
        <a:p>
          <a:endParaRPr lang="en-US"/>
        </a:p>
      </dgm:t>
    </dgm:pt>
    <dgm:pt modelId="{BE9DFB37-B793-442C-81EF-7C0115C5B6CA}" type="sibTrans" cxnId="{3B3A8D90-3C4B-4739-9F95-0F30E2EB646B}">
      <dgm:prSet/>
      <dgm:spPr/>
      <dgm:t>
        <a:bodyPr/>
        <a:lstStyle/>
        <a:p>
          <a:endParaRPr lang="en-US"/>
        </a:p>
      </dgm:t>
    </dgm:pt>
    <dgm:pt modelId="{423EC0AB-50CF-45A2-9F59-AF66044E6DB3}">
      <dgm:prSet/>
      <dgm:spPr/>
      <dgm:t>
        <a:bodyPr/>
        <a:lstStyle/>
        <a:p>
          <a:r>
            <a:rPr lang="en-US"/>
            <a:t>Playing “keep away” = a detention</a:t>
          </a:r>
        </a:p>
      </dgm:t>
    </dgm:pt>
    <dgm:pt modelId="{ADCA6811-6D0B-440B-B93B-002B5BC08A87}" type="parTrans" cxnId="{8F4B6434-A15A-4640-A5F0-7D635AF19587}">
      <dgm:prSet/>
      <dgm:spPr/>
      <dgm:t>
        <a:bodyPr/>
        <a:lstStyle/>
        <a:p>
          <a:endParaRPr lang="en-US"/>
        </a:p>
      </dgm:t>
    </dgm:pt>
    <dgm:pt modelId="{EBA34E20-E29F-48B7-92EC-624563AB3EF4}" type="sibTrans" cxnId="{8F4B6434-A15A-4640-A5F0-7D635AF19587}">
      <dgm:prSet/>
      <dgm:spPr/>
      <dgm:t>
        <a:bodyPr/>
        <a:lstStyle/>
        <a:p>
          <a:endParaRPr lang="en-US"/>
        </a:p>
      </dgm:t>
    </dgm:pt>
    <dgm:pt modelId="{5475BC10-4426-4835-BBB1-DCF799F0CF95}">
      <dgm:prSet/>
      <dgm:spPr/>
      <dgm:t>
        <a:bodyPr/>
        <a:lstStyle/>
        <a:p>
          <a:pPr rtl="0"/>
          <a:r>
            <a:rPr lang="en-US">
              <a:latin typeface="Calibri Light" panose="020F0302020204030204"/>
            </a:rPr>
            <a:t>Yoga </a:t>
          </a:r>
          <a:r>
            <a:rPr lang="en-US"/>
            <a:t>pants/ leggings/ are not allowed.</a:t>
          </a:r>
          <a:r>
            <a:rPr lang="en-US">
              <a:latin typeface="Calibri Light" panose="020F0302020204030204"/>
            </a:rPr>
            <a:t> </a:t>
          </a:r>
          <a:r>
            <a:rPr lang="en-US"/>
            <a:t> Not even during dress down days. Dress code violations earn detentions</a:t>
          </a:r>
        </a:p>
      </dgm:t>
    </dgm:pt>
    <dgm:pt modelId="{934FC9D8-54F3-47D3-B5CD-64B7E9D14309}" type="parTrans" cxnId="{397C2823-11A7-43C0-B1E4-4755506BB5AE}">
      <dgm:prSet/>
      <dgm:spPr/>
      <dgm:t>
        <a:bodyPr/>
        <a:lstStyle/>
        <a:p>
          <a:endParaRPr lang="en-US"/>
        </a:p>
      </dgm:t>
    </dgm:pt>
    <dgm:pt modelId="{32AAD221-3A79-4479-8DF9-2AF86EAEF9B8}" type="sibTrans" cxnId="{397C2823-11A7-43C0-B1E4-4755506BB5AE}">
      <dgm:prSet/>
      <dgm:spPr/>
      <dgm:t>
        <a:bodyPr/>
        <a:lstStyle/>
        <a:p>
          <a:endParaRPr lang="en-US"/>
        </a:p>
      </dgm:t>
    </dgm:pt>
    <dgm:pt modelId="{320713D1-B8F2-4699-B91F-02FA5EB1DFEE}">
      <dgm:prSet/>
      <dgm:spPr/>
      <dgm:t>
        <a:bodyPr/>
        <a:lstStyle/>
        <a:p>
          <a:pPr rtl="0"/>
          <a:r>
            <a:rPr lang="en-US"/>
            <a:t>You are not to go to the Deans’ office during class to argue a detention. You will be turned away.</a:t>
          </a:r>
          <a:r>
            <a:rPr lang="en-US">
              <a:latin typeface="Calibri Light" panose="020F0302020204030204"/>
            </a:rPr>
            <a:t> </a:t>
          </a:r>
          <a:endParaRPr lang="en-US"/>
        </a:p>
      </dgm:t>
    </dgm:pt>
    <dgm:pt modelId="{950D02B6-1D39-40B5-9BCE-A01B3CE441D3}" type="parTrans" cxnId="{971CE9B4-7EB1-4893-BE74-54FDAFFF281D}">
      <dgm:prSet/>
      <dgm:spPr/>
      <dgm:t>
        <a:bodyPr/>
        <a:lstStyle/>
        <a:p>
          <a:endParaRPr lang="en-US"/>
        </a:p>
      </dgm:t>
    </dgm:pt>
    <dgm:pt modelId="{40A710A6-AB4A-48F1-B8CC-D1846491ABA5}" type="sibTrans" cxnId="{971CE9B4-7EB1-4893-BE74-54FDAFFF281D}">
      <dgm:prSet/>
      <dgm:spPr/>
      <dgm:t>
        <a:bodyPr/>
        <a:lstStyle/>
        <a:p>
          <a:endParaRPr lang="en-US"/>
        </a:p>
      </dgm:t>
    </dgm:pt>
    <dgm:pt modelId="{D369AA0A-0D08-4F6F-83AA-29C9B3CB2224}" type="pres">
      <dgm:prSet presAssocID="{7A322FB5-9BD8-4E6B-BA51-F151A206E4C2}" presName="diagram" presStyleCnt="0">
        <dgm:presLayoutVars>
          <dgm:dir/>
          <dgm:resizeHandles val="exact"/>
        </dgm:presLayoutVars>
      </dgm:prSet>
      <dgm:spPr/>
    </dgm:pt>
    <dgm:pt modelId="{4F93423B-5E15-46AB-9908-F34C7DBC3DC9}" type="pres">
      <dgm:prSet presAssocID="{DA15FEB8-35A7-4221-8028-626C1308C1CE}" presName="node" presStyleLbl="node1" presStyleIdx="0" presStyleCnt="16">
        <dgm:presLayoutVars>
          <dgm:bulletEnabled val="1"/>
        </dgm:presLayoutVars>
      </dgm:prSet>
      <dgm:spPr/>
    </dgm:pt>
    <dgm:pt modelId="{ABB1569B-CB48-47C8-9ACB-77AB431AACFD}" type="pres">
      <dgm:prSet presAssocID="{2E3433A2-3786-4F32-8028-E367782E0281}" presName="sibTrans" presStyleCnt="0"/>
      <dgm:spPr/>
    </dgm:pt>
    <dgm:pt modelId="{75506D3F-ECF1-445C-9C31-3645ADF98A3F}" type="pres">
      <dgm:prSet presAssocID="{A5E0FA3C-434D-4CC2-BA0A-2D541F153DE7}" presName="node" presStyleLbl="node1" presStyleIdx="1" presStyleCnt="16">
        <dgm:presLayoutVars>
          <dgm:bulletEnabled val="1"/>
        </dgm:presLayoutVars>
      </dgm:prSet>
      <dgm:spPr/>
    </dgm:pt>
    <dgm:pt modelId="{A1EAE3D7-EBCB-4D36-AB78-458EB2369060}" type="pres">
      <dgm:prSet presAssocID="{84AA20E9-96B1-40CA-8ED3-CFAA244C1297}" presName="sibTrans" presStyleCnt="0"/>
      <dgm:spPr/>
    </dgm:pt>
    <dgm:pt modelId="{5906485B-1CF8-482B-A474-C2BED5E72D50}" type="pres">
      <dgm:prSet presAssocID="{303CDEDC-1E8B-4B7E-8760-C9E3C3D20646}" presName="node" presStyleLbl="node1" presStyleIdx="2" presStyleCnt="16">
        <dgm:presLayoutVars>
          <dgm:bulletEnabled val="1"/>
        </dgm:presLayoutVars>
      </dgm:prSet>
      <dgm:spPr/>
    </dgm:pt>
    <dgm:pt modelId="{660F9F78-61A6-4101-AFD3-8CFDD2A7AC2D}" type="pres">
      <dgm:prSet presAssocID="{45232097-DDF5-4B5C-A8D4-AA3773CC58A3}" presName="sibTrans" presStyleCnt="0"/>
      <dgm:spPr/>
    </dgm:pt>
    <dgm:pt modelId="{CF5B08E1-D198-40BD-835F-A2A62551A293}" type="pres">
      <dgm:prSet presAssocID="{67423295-9B6A-44DE-BA6A-D078AD18E66E}" presName="node" presStyleLbl="node1" presStyleIdx="3" presStyleCnt="16">
        <dgm:presLayoutVars>
          <dgm:bulletEnabled val="1"/>
        </dgm:presLayoutVars>
      </dgm:prSet>
      <dgm:spPr/>
    </dgm:pt>
    <dgm:pt modelId="{3D98DA57-F1E3-4134-BCE8-C77DAF9403DF}" type="pres">
      <dgm:prSet presAssocID="{21A3DE40-36A1-4954-B572-EEFE5E9762EB}" presName="sibTrans" presStyleCnt="0"/>
      <dgm:spPr/>
    </dgm:pt>
    <dgm:pt modelId="{9F9F69B9-B29B-40DB-B935-D1440E32E965}" type="pres">
      <dgm:prSet presAssocID="{57D5625F-210D-4909-B8C5-F45BB0E3DF6C}" presName="node" presStyleLbl="node1" presStyleIdx="4" presStyleCnt="16">
        <dgm:presLayoutVars>
          <dgm:bulletEnabled val="1"/>
        </dgm:presLayoutVars>
      </dgm:prSet>
      <dgm:spPr/>
    </dgm:pt>
    <dgm:pt modelId="{3ABC6DB8-B87F-44B6-AEA8-C97F6DA1A53F}" type="pres">
      <dgm:prSet presAssocID="{E32DFCA4-3C4D-44D1-B63B-4F3FF2BD38BD}" presName="sibTrans" presStyleCnt="0"/>
      <dgm:spPr/>
    </dgm:pt>
    <dgm:pt modelId="{598A8F9B-B999-4FD1-A733-F2742AE652CC}" type="pres">
      <dgm:prSet presAssocID="{D583CB21-3C37-4609-A6D6-2C95B7A0D2EC}" presName="node" presStyleLbl="node1" presStyleIdx="5" presStyleCnt="16">
        <dgm:presLayoutVars>
          <dgm:bulletEnabled val="1"/>
        </dgm:presLayoutVars>
      </dgm:prSet>
      <dgm:spPr/>
    </dgm:pt>
    <dgm:pt modelId="{060258CD-3995-4192-A40D-921C35FC6022}" type="pres">
      <dgm:prSet presAssocID="{AC8997D7-D846-4CF4-B257-58842CF943C9}" presName="sibTrans" presStyleCnt="0"/>
      <dgm:spPr/>
    </dgm:pt>
    <dgm:pt modelId="{D30599A6-79DC-44CB-A48F-51BB29DE05FE}" type="pres">
      <dgm:prSet presAssocID="{5B49DAB7-8AAD-4793-8682-9921E1AA93F6}" presName="node" presStyleLbl="node1" presStyleIdx="6" presStyleCnt="16">
        <dgm:presLayoutVars>
          <dgm:bulletEnabled val="1"/>
        </dgm:presLayoutVars>
      </dgm:prSet>
      <dgm:spPr/>
    </dgm:pt>
    <dgm:pt modelId="{C99D8C88-CF11-4743-BEBD-EAF374C09EB8}" type="pres">
      <dgm:prSet presAssocID="{005E8CB6-0489-4F41-8B22-64C83F010B9A}" presName="sibTrans" presStyleCnt="0"/>
      <dgm:spPr/>
    </dgm:pt>
    <dgm:pt modelId="{B72F417A-45AE-4CA9-BF85-39B9635675AE}" type="pres">
      <dgm:prSet presAssocID="{C98EA8B9-FF6D-47B3-ADBE-B0A473705906}" presName="node" presStyleLbl="node1" presStyleIdx="7" presStyleCnt="16">
        <dgm:presLayoutVars>
          <dgm:bulletEnabled val="1"/>
        </dgm:presLayoutVars>
      </dgm:prSet>
      <dgm:spPr/>
    </dgm:pt>
    <dgm:pt modelId="{0D1F0345-4450-4BB4-916C-2CD974CFD983}" type="pres">
      <dgm:prSet presAssocID="{E5A33164-5ACE-4BD3-A489-D808601BB126}" presName="sibTrans" presStyleCnt="0"/>
      <dgm:spPr/>
    </dgm:pt>
    <dgm:pt modelId="{4E3C59FC-1E1D-4D74-AD62-388DCF51AF97}" type="pres">
      <dgm:prSet presAssocID="{2A3358A0-695E-4595-AAB4-0EE522D6D9A9}" presName="node" presStyleLbl="node1" presStyleIdx="8" presStyleCnt="16">
        <dgm:presLayoutVars>
          <dgm:bulletEnabled val="1"/>
        </dgm:presLayoutVars>
      </dgm:prSet>
      <dgm:spPr/>
    </dgm:pt>
    <dgm:pt modelId="{7E3E3F29-4D13-4E00-9137-A91E32F84B45}" type="pres">
      <dgm:prSet presAssocID="{D2946638-17C4-4402-B634-A117AB462906}" presName="sibTrans" presStyleCnt="0"/>
      <dgm:spPr/>
    </dgm:pt>
    <dgm:pt modelId="{D0ACF433-54A7-4CCC-BEC7-78888AEFF9AF}" type="pres">
      <dgm:prSet presAssocID="{F9F1C232-1CA1-4111-9FD9-4A1778983318}" presName="node" presStyleLbl="node1" presStyleIdx="9" presStyleCnt="16">
        <dgm:presLayoutVars>
          <dgm:bulletEnabled val="1"/>
        </dgm:presLayoutVars>
      </dgm:prSet>
      <dgm:spPr/>
    </dgm:pt>
    <dgm:pt modelId="{B7319B07-86DD-4C1A-8EC0-3CF3E4D8773B}" type="pres">
      <dgm:prSet presAssocID="{1F6864FC-812F-4BF5-BCF6-87946AB28709}" presName="sibTrans" presStyleCnt="0"/>
      <dgm:spPr/>
    </dgm:pt>
    <dgm:pt modelId="{E89857F3-34CF-4E3F-9AFF-41C4BDC94B01}" type="pres">
      <dgm:prSet presAssocID="{9CE0ED88-E469-489B-869C-C7AF302C5F8D}" presName="node" presStyleLbl="node1" presStyleIdx="10" presStyleCnt="16">
        <dgm:presLayoutVars>
          <dgm:bulletEnabled val="1"/>
        </dgm:presLayoutVars>
      </dgm:prSet>
      <dgm:spPr/>
    </dgm:pt>
    <dgm:pt modelId="{5877C6C0-2220-4374-A920-FFA92C2F88E6}" type="pres">
      <dgm:prSet presAssocID="{DB95466B-6563-446A-8D90-A5B6C0362733}" presName="sibTrans" presStyleCnt="0"/>
      <dgm:spPr/>
    </dgm:pt>
    <dgm:pt modelId="{AA592624-A7B5-4596-84BE-1DFF25155B33}" type="pres">
      <dgm:prSet presAssocID="{EA2F3797-F10E-4D82-AD5D-635E977CE82D}" presName="node" presStyleLbl="node1" presStyleIdx="11" presStyleCnt="16">
        <dgm:presLayoutVars>
          <dgm:bulletEnabled val="1"/>
        </dgm:presLayoutVars>
      </dgm:prSet>
      <dgm:spPr/>
    </dgm:pt>
    <dgm:pt modelId="{7ACB2AC0-B623-4FBE-A0D4-E29BF13F05BC}" type="pres">
      <dgm:prSet presAssocID="{D5B421C1-B032-4253-85D2-13788E100F3E}" presName="sibTrans" presStyleCnt="0"/>
      <dgm:spPr/>
    </dgm:pt>
    <dgm:pt modelId="{E92BD13E-EC1A-40D4-A195-B176EFDA2C2D}" type="pres">
      <dgm:prSet presAssocID="{59598561-4851-4DD2-B8B4-C1CF14971D75}" presName="node" presStyleLbl="node1" presStyleIdx="12" presStyleCnt="16">
        <dgm:presLayoutVars>
          <dgm:bulletEnabled val="1"/>
        </dgm:presLayoutVars>
      </dgm:prSet>
      <dgm:spPr/>
    </dgm:pt>
    <dgm:pt modelId="{2A4D89FC-9B7B-44B7-BCB7-C6A6451D4144}" type="pres">
      <dgm:prSet presAssocID="{BE9DFB37-B793-442C-81EF-7C0115C5B6CA}" presName="sibTrans" presStyleCnt="0"/>
      <dgm:spPr/>
    </dgm:pt>
    <dgm:pt modelId="{6327901A-9F59-41FD-BF41-84692E3BE50C}" type="pres">
      <dgm:prSet presAssocID="{423EC0AB-50CF-45A2-9F59-AF66044E6DB3}" presName="node" presStyleLbl="node1" presStyleIdx="13" presStyleCnt="16">
        <dgm:presLayoutVars>
          <dgm:bulletEnabled val="1"/>
        </dgm:presLayoutVars>
      </dgm:prSet>
      <dgm:spPr/>
    </dgm:pt>
    <dgm:pt modelId="{935ED19D-41C3-442E-812C-51ECEB0188E4}" type="pres">
      <dgm:prSet presAssocID="{EBA34E20-E29F-48B7-92EC-624563AB3EF4}" presName="sibTrans" presStyleCnt="0"/>
      <dgm:spPr/>
    </dgm:pt>
    <dgm:pt modelId="{2E8B12A3-BFB3-4397-9BCB-CAACEC568793}" type="pres">
      <dgm:prSet presAssocID="{5475BC10-4426-4835-BBB1-DCF799F0CF95}" presName="node" presStyleLbl="node1" presStyleIdx="14" presStyleCnt="16">
        <dgm:presLayoutVars>
          <dgm:bulletEnabled val="1"/>
        </dgm:presLayoutVars>
      </dgm:prSet>
      <dgm:spPr/>
    </dgm:pt>
    <dgm:pt modelId="{0B58FDCD-143E-4A35-9A2D-CE428E8A238F}" type="pres">
      <dgm:prSet presAssocID="{32AAD221-3A79-4479-8DF9-2AF86EAEF9B8}" presName="sibTrans" presStyleCnt="0"/>
      <dgm:spPr/>
    </dgm:pt>
    <dgm:pt modelId="{9AF8640C-435C-4BB0-8ADD-08A7EB344E28}" type="pres">
      <dgm:prSet presAssocID="{320713D1-B8F2-4699-B91F-02FA5EB1DFEE}" presName="node" presStyleLbl="node1" presStyleIdx="15" presStyleCnt="16">
        <dgm:presLayoutVars>
          <dgm:bulletEnabled val="1"/>
        </dgm:presLayoutVars>
      </dgm:prSet>
      <dgm:spPr/>
    </dgm:pt>
  </dgm:ptLst>
  <dgm:cxnLst>
    <dgm:cxn modelId="{B1E4FC09-ADF0-458E-A9F9-7FD508442330}" type="presOf" srcId="{D583CB21-3C37-4609-A6D6-2C95B7A0D2EC}" destId="{598A8F9B-B999-4FD1-A733-F2742AE652CC}" srcOrd="0" destOrd="0" presId="urn:microsoft.com/office/officeart/2005/8/layout/default"/>
    <dgm:cxn modelId="{DEA82B13-C25A-43D4-A2AB-2030BEC389BD}" type="presOf" srcId="{303CDEDC-1E8B-4B7E-8760-C9E3C3D20646}" destId="{5906485B-1CF8-482B-A474-C2BED5E72D50}" srcOrd="0" destOrd="0" presId="urn:microsoft.com/office/officeart/2005/8/layout/default"/>
    <dgm:cxn modelId="{276D5D1B-A46B-494F-8E50-63C671C9DFB9}" srcId="{7A322FB5-9BD8-4E6B-BA51-F151A206E4C2}" destId="{A5E0FA3C-434D-4CC2-BA0A-2D541F153DE7}" srcOrd="1" destOrd="0" parTransId="{C7FFBDC8-BD06-48DA-974D-6A557C5252DD}" sibTransId="{84AA20E9-96B1-40CA-8ED3-CFAA244C1297}"/>
    <dgm:cxn modelId="{397C2823-11A7-43C0-B1E4-4755506BB5AE}" srcId="{7A322FB5-9BD8-4E6B-BA51-F151A206E4C2}" destId="{5475BC10-4426-4835-BBB1-DCF799F0CF95}" srcOrd="14" destOrd="0" parTransId="{934FC9D8-54F3-47D3-B5CD-64B7E9D14309}" sibTransId="{32AAD221-3A79-4479-8DF9-2AF86EAEF9B8}"/>
    <dgm:cxn modelId="{8F4B6434-A15A-4640-A5F0-7D635AF19587}" srcId="{7A322FB5-9BD8-4E6B-BA51-F151A206E4C2}" destId="{423EC0AB-50CF-45A2-9F59-AF66044E6DB3}" srcOrd="13" destOrd="0" parTransId="{ADCA6811-6D0B-440B-B93B-002B5BC08A87}" sibTransId="{EBA34E20-E29F-48B7-92EC-624563AB3EF4}"/>
    <dgm:cxn modelId="{4B7B8137-43A6-43D5-B874-2E44C9BE88F4}" srcId="{7A322FB5-9BD8-4E6B-BA51-F151A206E4C2}" destId="{67423295-9B6A-44DE-BA6A-D078AD18E66E}" srcOrd="3" destOrd="0" parTransId="{85A624FA-7697-4F19-B6CD-6AF8F95D1D31}" sibTransId="{21A3DE40-36A1-4954-B572-EEFE5E9762EB}"/>
    <dgm:cxn modelId="{89B8F13E-352F-4A60-B55A-846C2D7B5C8A}" type="presOf" srcId="{423EC0AB-50CF-45A2-9F59-AF66044E6DB3}" destId="{6327901A-9F59-41FD-BF41-84692E3BE50C}" srcOrd="0" destOrd="0" presId="urn:microsoft.com/office/officeart/2005/8/layout/default"/>
    <dgm:cxn modelId="{5A2FBF5B-B8FF-4AC5-8AF2-BD71E1E34A63}" srcId="{7A322FB5-9BD8-4E6B-BA51-F151A206E4C2}" destId="{F9F1C232-1CA1-4111-9FD9-4A1778983318}" srcOrd="9" destOrd="0" parTransId="{5E83D4F2-C2D4-4C60-A96B-2923B74E373C}" sibTransId="{1F6864FC-812F-4BF5-BCF6-87946AB28709}"/>
    <dgm:cxn modelId="{A6807144-CEC5-4261-BBED-7DB803F7A955}" type="presOf" srcId="{59598561-4851-4DD2-B8B4-C1CF14971D75}" destId="{E92BD13E-EC1A-40D4-A195-B176EFDA2C2D}" srcOrd="0" destOrd="0" presId="urn:microsoft.com/office/officeart/2005/8/layout/default"/>
    <dgm:cxn modelId="{93D05751-3206-4BF3-9ED9-45F98D26F6E7}" srcId="{7A322FB5-9BD8-4E6B-BA51-F151A206E4C2}" destId="{2A3358A0-695E-4595-AAB4-0EE522D6D9A9}" srcOrd="8" destOrd="0" parTransId="{96991DA3-706A-4FA1-B4B5-79C3F70B563C}" sibTransId="{D2946638-17C4-4402-B634-A117AB462906}"/>
    <dgm:cxn modelId="{E5C84556-4BE2-41DA-8698-B5D29DB97314}" type="presOf" srcId="{5B49DAB7-8AAD-4793-8682-9921E1AA93F6}" destId="{D30599A6-79DC-44CB-A48F-51BB29DE05FE}" srcOrd="0" destOrd="0" presId="urn:microsoft.com/office/officeart/2005/8/layout/default"/>
    <dgm:cxn modelId="{7FF89182-2A5F-48F2-99C8-86E255937652}" srcId="{7A322FB5-9BD8-4E6B-BA51-F151A206E4C2}" destId="{9CE0ED88-E469-489B-869C-C7AF302C5F8D}" srcOrd="10" destOrd="0" parTransId="{EEEA7D9B-6B8C-419B-9F97-F8D00E6569F9}" sibTransId="{DB95466B-6563-446A-8D90-A5B6C0362733}"/>
    <dgm:cxn modelId="{6EBE4986-81D6-4938-A5CE-EB6B75413850}" type="presOf" srcId="{7A322FB5-9BD8-4E6B-BA51-F151A206E4C2}" destId="{D369AA0A-0D08-4F6F-83AA-29C9B3CB2224}" srcOrd="0" destOrd="0" presId="urn:microsoft.com/office/officeart/2005/8/layout/default"/>
    <dgm:cxn modelId="{29342D8D-C075-4CA2-A1CF-67096883D280}" type="presOf" srcId="{C98EA8B9-FF6D-47B3-ADBE-B0A473705906}" destId="{B72F417A-45AE-4CA9-BF85-39B9635675AE}" srcOrd="0" destOrd="0" presId="urn:microsoft.com/office/officeart/2005/8/layout/default"/>
    <dgm:cxn modelId="{3B3A8D90-3C4B-4739-9F95-0F30E2EB646B}" srcId="{7A322FB5-9BD8-4E6B-BA51-F151A206E4C2}" destId="{59598561-4851-4DD2-B8B4-C1CF14971D75}" srcOrd="12" destOrd="0" parTransId="{20D6BB12-C9F6-46A5-B13C-86D5D5F763E5}" sibTransId="{BE9DFB37-B793-442C-81EF-7C0115C5B6CA}"/>
    <dgm:cxn modelId="{58F81E95-497F-4265-8A28-3A1137F33FCD}" srcId="{7A322FB5-9BD8-4E6B-BA51-F151A206E4C2}" destId="{D583CB21-3C37-4609-A6D6-2C95B7A0D2EC}" srcOrd="5" destOrd="0" parTransId="{FECF841E-0B66-4915-B5C0-AEFD0A67B0EA}" sibTransId="{AC8997D7-D846-4CF4-B257-58842CF943C9}"/>
    <dgm:cxn modelId="{ECA07F97-1DE5-479E-AD41-BEA12FB11A38}" type="presOf" srcId="{EA2F3797-F10E-4D82-AD5D-635E977CE82D}" destId="{AA592624-A7B5-4596-84BE-1DFF25155B33}" srcOrd="0" destOrd="0" presId="urn:microsoft.com/office/officeart/2005/8/layout/default"/>
    <dgm:cxn modelId="{60101F98-9D92-4A51-ABE4-4A0FB4FDA6F1}" srcId="{7A322FB5-9BD8-4E6B-BA51-F151A206E4C2}" destId="{303CDEDC-1E8B-4B7E-8760-C9E3C3D20646}" srcOrd="2" destOrd="0" parTransId="{B26E03D5-4512-4DDD-90D4-83AB4BC1BF88}" sibTransId="{45232097-DDF5-4B5C-A8D4-AA3773CC58A3}"/>
    <dgm:cxn modelId="{F4EAA9A0-933F-42E8-8679-25A21CF14A9C}" srcId="{7A322FB5-9BD8-4E6B-BA51-F151A206E4C2}" destId="{57D5625F-210D-4909-B8C5-F45BB0E3DF6C}" srcOrd="4" destOrd="0" parTransId="{74008C87-0381-4B3B-A6BD-8C59CC0630DE}" sibTransId="{E32DFCA4-3C4D-44D1-B63B-4F3FF2BD38BD}"/>
    <dgm:cxn modelId="{1D4171A6-052B-471E-8558-8453B6102ECA}" srcId="{7A322FB5-9BD8-4E6B-BA51-F151A206E4C2}" destId="{EA2F3797-F10E-4D82-AD5D-635E977CE82D}" srcOrd="11" destOrd="0" parTransId="{71658CFC-7B2D-4BEF-9555-BB1ABBC2C092}" sibTransId="{D5B421C1-B032-4253-85D2-13788E100F3E}"/>
    <dgm:cxn modelId="{86E11AB0-0FF6-4140-B325-01D5700DF074}" type="presOf" srcId="{57D5625F-210D-4909-B8C5-F45BB0E3DF6C}" destId="{9F9F69B9-B29B-40DB-B935-D1440E32E965}" srcOrd="0" destOrd="0" presId="urn:microsoft.com/office/officeart/2005/8/layout/default"/>
    <dgm:cxn modelId="{971CE9B4-7EB1-4893-BE74-54FDAFFF281D}" srcId="{7A322FB5-9BD8-4E6B-BA51-F151A206E4C2}" destId="{320713D1-B8F2-4699-B91F-02FA5EB1DFEE}" srcOrd="15" destOrd="0" parTransId="{950D02B6-1D39-40B5-9BCE-A01B3CE441D3}" sibTransId="{40A710A6-AB4A-48F1-B8CC-D1846491ABA5}"/>
    <dgm:cxn modelId="{991CEAE2-052B-4619-BDF5-F78AD214C82F}" srcId="{7A322FB5-9BD8-4E6B-BA51-F151A206E4C2}" destId="{C98EA8B9-FF6D-47B3-ADBE-B0A473705906}" srcOrd="7" destOrd="0" parTransId="{81A98DA7-EC56-4F2B-B0AC-8A9F79B9FF6C}" sibTransId="{E5A33164-5ACE-4BD3-A489-D808601BB126}"/>
    <dgm:cxn modelId="{0D3F48E3-75BF-4BBD-98B1-070FED16C32D}" srcId="{7A322FB5-9BD8-4E6B-BA51-F151A206E4C2}" destId="{5B49DAB7-8AAD-4793-8682-9921E1AA93F6}" srcOrd="6" destOrd="0" parTransId="{EB89844A-F5BE-4F42-A582-FE4693EABAD4}" sibTransId="{005E8CB6-0489-4F41-8B22-64C83F010B9A}"/>
    <dgm:cxn modelId="{65A67BE5-EE6C-491C-A588-D957BB06A02F}" type="presOf" srcId="{67423295-9B6A-44DE-BA6A-D078AD18E66E}" destId="{CF5B08E1-D198-40BD-835F-A2A62551A293}" srcOrd="0" destOrd="0" presId="urn:microsoft.com/office/officeart/2005/8/layout/default"/>
    <dgm:cxn modelId="{C4C4C7E8-5FD9-4025-BAC0-E9A268D8D5A6}" type="presOf" srcId="{DA15FEB8-35A7-4221-8028-626C1308C1CE}" destId="{4F93423B-5E15-46AB-9908-F34C7DBC3DC9}" srcOrd="0" destOrd="0" presId="urn:microsoft.com/office/officeart/2005/8/layout/default"/>
    <dgm:cxn modelId="{DAACD5EB-3B39-465E-A920-0D2434FB3A27}" srcId="{7A322FB5-9BD8-4E6B-BA51-F151A206E4C2}" destId="{DA15FEB8-35A7-4221-8028-626C1308C1CE}" srcOrd="0" destOrd="0" parTransId="{EECC1F78-C022-429C-878A-9F751898201B}" sibTransId="{2E3433A2-3786-4F32-8028-E367782E0281}"/>
    <dgm:cxn modelId="{8981C6F1-EDF0-4771-8E80-171FDBAA217A}" type="presOf" srcId="{5475BC10-4426-4835-BBB1-DCF799F0CF95}" destId="{2E8B12A3-BFB3-4397-9BCB-CAACEC568793}" srcOrd="0" destOrd="0" presId="urn:microsoft.com/office/officeart/2005/8/layout/default"/>
    <dgm:cxn modelId="{B80F2AF3-A975-4CD6-8694-FA65B70E87E0}" type="presOf" srcId="{F9F1C232-1CA1-4111-9FD9-4A1778983318}" destId="{D0ACF433-54A7-4CCC-BEC7-78888AEFF9AF}" srcOrd="0" destOrd="0" presId="urn:microsoft.com/office/officeart/2005/8/layout/default"/>
    <dgm:cxn modelId="{51EDF1F4-3E45-42C9-B3ED-DC5CB5387389}" type="presOf" srcId="{A5E0FA3C-434D-4CC2-BA0A-2D541F153DE7}" destId="{75506D3F-ECF1-445C-9C31-3645ADF98A3F}" srcOrd="0" destOrd="0" presId="urn:microsoft.com/office/officeart/2005/8/layout/default"/>
    <dgm:cxn modelId="{64043EF9-A84D-4020-9542-9935FD5DBEF9}" type="presOf" srcId="{9CE0ED88-E469-489B-869C-C7AF302C5F8D}" destId="{E89857F3-34CF-4E3F-9AFF-41C4BDC94B01}" srcOrd="0" destOrd="0" presId="urn:microsoft.com/office/officeart/2005/8/layout/default"/>
    <dgm:cxn modelId="{217DEDF9-6582-4B53-A888-7463B6372B31}" type="presOf" srcId="{2A3358A0-695E-4595-AAB4-0EE522D6D9A9}" destId="{4E3C59FC-1E1D-4D74-AD62-388DCF51AF97}" srcOrd="0" destOrd="0" presId="urn:microsoft.com/office/officeart/2005/8/layout/default"/>
    <dgm:cxn modelId="{1D9947FE-B811-49DD-933F-03ACCE02E3D3}" type="presOf" srcId="{320713D1-B8F2-4699-B91F-02FA5EB1DFEE}" destId="{9AF8640C-435C-4BB0-8ADD-08A7EB344E28}" srcOrd="0" destOrd="0" presId="urn:microsoft.com/office/officeart/2005/8/layout/default"/>
    <dgm:cxn modelId="{E9C03DE5-FA70-4891-824A-0EDCBB5F610E}" type="presParOf" srcId="{D369AA0A-0D08-4F6F-83AA-29C9B3CB2224}" destId="{4F93423B-5E15-46AB-9908-F34C7DBC3DC9}" srcOrd="0" destOrd="0" presId="urn:microsoft.com/office/officeart/2005/8/layout/default"/>
    <dgm:cxn modelId="{5F580457-23F5-48B5-9B99-1E2260268304}" type="presParOf" srcId="{D369AA0A-0D08-4F6F-83AA-29C9B3CB2224}" destId="{ABB1569B-CB48-47C8-9ACB-77AB431AACFD}" srcOrd="1" destOrd="0" presId="urn:microsoft.com/office/officeart/2005/8/layout/default"/>
    <dgm:cxn modelId="{A7539338-D177-4038-9984-2593DB36E9D9}" type="presParOf" srcId="{D369AA0A-0D08-4F6F-83AA-29C9B3CB2224}" destId="{75506D3F-ECF1-445C-9C31-3645ADF98A3F}" srcOrd="2" destOrd="0" presId="urn:microsoft.com/office/officeart/2005/8/layout/default"/>
    <dgm:cxn modelId="{569C00CF-1AE4-456B-A06E-8EB8942CA1BC}" type="presParOf" srcId="{D369AA0A-0D08-4F6F-83AA-29C9B3CB2224}" destId="{A1EAE3D7-EBCB-4D36-AB78-458EB2369060}" srcOrd="3" destOrd="0" presId="urn:microsoft.com/office/officeart/2005/8/layout/default"/>
    <dgm:cxn modelId="{156F2FEB-3A43-42DE-9F1C-CDD6FA141590}" type="presParOf" srcId="{D369AA0A-0D08-4F6F-83AA-29C9B3CB2224}" destId="{5906485B-1CF8-482B-A474-C2BED5E72D50}" srcOrd="4" destOrd="0" presId="urn:microsoft.com/office/officeart/2005/8/layout/default"/>
    <dgm:cxn modelId="{853F7534-45EC-42D8-A46A-D5566D07D93E}" type="presParOf" srcId="{D369AA0A-0D08-4F6F-83AA-29C9B3CB2224}" destId="{660F9F78-61A6-4101-AFD3-8CFDD2A7AC2D}" srcOrd="5" destOrd="0" presId="urn:microsoft.com/office/officeart/2005/8/layout/default"/>
    <dgm:cxn modelId="{A99AB587-4965-45CE-9F8F-9D1BC5A33E9F}" type="presParOf" srcId="{D369AA0A-0D08-4F6F-83AA-29C9B3CB2224}" destId="{CF5B08E1-D198-40BD-835F-A2A62551A293}" srcOrd="6" destOrd="0" presId="urn:microsoft.com/office/officeart/2005/8/layout/default"/>
    <dgm:cxn modelId="{91B764FB-122E-4D5B-A37D-F8050BDEFCB0}" type="presParOf" srcId="{D369AA0A-0D08-4F6F-83AA-29C9B3CB2224}" destId="{3D98DA57-F1E3-4134-BCE8-C77DAF9403DF}" srcOrd="7" destOrd="0" presId="urn:microsoft.com/office/officeart/2005/8/layout/default"/>
    <dgm:cxn modelId="{B0C1C72A-5140-4F59-A491-7BBF8B732B3D}" type="presParOf" srcId="{D369AA0A-0D08-4F6F-83AA-29C9B3CB2224}" destId="{9F9F69B9-B29B-40DB-B935-D1440E32E965}" srcOrd="8" destOrd="0" presId="urn:microsoft.com/office/officeart/2005/8/layout/default"/>
    <dgm:cxn modelId="{146EDF14-C567-4AD3-B07E-E9CF06C2F2A2}" type="presParOf" srcId="{D369AA0A-0D08-4F6F-83AA-29C9B3CB2224}" destId="{3ABC6DB8-B87F-44B6-AEA8-C97F6DA1A53F}" srcOrd="9" destOrd="0" presId="urn:microsoft.com/office/officeart/2005/8/layout/default"/>
    <dgm:cxn modelId="{9D6884CA-715C-4103-A87A-F5BF9D8A8784}" type="presParOf" srcId="{D369AA0A-0D08-4F6F-83AA-29C9B3CB2224}" destId="{598A8F9B-B999-4FD1-A733-F2742AE652CC}" srcOrd="10" destOrd="0" presId="urn:microsoft.com/office/officeart/2005/8/layout/default"/>
    <dgm:cxn modelId="{FBC9632A-FA7A-45F4-A8B7-70CB3879967F}" type="presParOf" srcId="{D369AA0A-0D08-4F6F-83AA-29C9B3CB2224}" destId="{060258CD-3995-4192-A40D-921C35FC6022}" srcOrd="11" destOrd="0" presId="urn:microsoft.com/office/officeart/2005/8/layout/default"/>
    <dgm:cxn modelId="{AECD0226-9C78-48CA-8F28-0AC3C0316D3C}" type="presParOf" srcId="{D369AA0A-0D08-4F6F-83AA-29C9B3CB2224}" destId="{D30599A6-79DC-44CB-A48F-51BB29DE05FE}" srcOrd="12" destOrd="0" presId="urn:microsoft.com/office/officeart/2005/8/layout/default"/>
    <dgm:cxn modelId="{65122EBA-E9CA-4AFD-8A2E-41089C549F2B}" type="presParOf" srcId="{D369AA0A-0D08-4F6F-83AA-29C9B3CB2224}" destId="{C99D8C88-CF11-4743-BEBD-EAF374C09EB8}" srcOrd="13" destOrd="0" presId="urn:microsoft.com/office/officeart/2005/8/layout/default"/>
    <dgm:cxn modelId="{5D715F6C-3BFA-4B1E-A650-F60A76167CBD}" type="presParOf" srcId="{D369AA0A-0D08-4F6F-83AA-29C9B3CB2224}" destId="{B72F417A-45AE-4CA9-BF85-39B9635675AE}" srcOrd="14" destOrd="0" presId="urn:microsoft.com/office/officeart/2005/8/layout/default"/>
    <dgm:cxn modelId="{7988A7F6-33F9-41B3-988B-1386F49CDB1F}" type="presParOf" srcId="{D369AA0A-0D08-4F6F-83AA-29C9B3CB2224}" destId="{0D1F0345-4450-4BB4-916C-2CD974CFD983}" srcOrd="15" destOrd="0" presId="urn:microsoft.com/office/officeart/2005/8/layout/default"/>
    <dgm:cxn modelId="{434C6430-9425-4714-A2A6-5F6B22CAAF97}" type="presParOf" srcId="{D369AA0A-0D08-4F6F-83AA-29C9B3CB2224}" destId="{4E3C59FC-1E1D-4D74-AD62-388DCF51AF97}" srcOrd="16" destOrd="0" presId="urn:microsoft.com/office/officeart/2005/8/layout/default"/>
    <dgm:cxn modelId="{EDA7BE21-1764-495E-B3CE-2C0D8AF2BE18}" type="presParOf" srcId="{D369AA0A-0D08-4F6F-83AA-29C9B3CB2224}" destId="{7E3E3F29-4D13-4E00-9137-A91E32F84B45}" srcOrd="17" destOrd="0" presId="urn:microsoft.com/office/officeart/2005/8/layout/default"/>
    <dgm:cxn modelId="{CE458D51-C673-498B-95A3-28EA6A9B28A5}" type="presParOf" srcId="{D369AA0A-0D08-4F6F-83AA-29C9B3CB2224}" destId="{D0ACF433-54A7-4CCC-BEC7-78888AEFF9AF}" srcOrd="18" destOrd="0" presId="urn:microsoft.com/office/officeart/2005/8/layout/default"/>
    <dgm:cxn modelId="{9D4A105A-02E0-4CF9-94D9-7207474D12A1}" type="presParOf" srcId="{D369AA0A-0D08-4F6F-83AA-29C9B3CB2224}" destId="{B7319B07-86DD-4C1A-8EC0-3CF3E4D8773B}" srcOrd="19" destOrd="0" presId="urn:microsoft.com/office/officeart/2005/8/layout/default"/>
    <dgm:cxn modelId="{472E41F0-7754-45D4-A54F-23DCC2A47032}" type="presParOf" srcId="{D369AA0A-0D08-4F6F-83AA-29C9B3CB2224}" destId="{E89857F3-34CF-4E3F-9AFF-41C4BDC94B01}" srcOrd="20" destOrd="0" presId="urn:microsoft.com/office/officeart/2005/8/layout/default"/>
    <dgm:cxn modelId="{DC44FB3D-EDBB-496B-B7E3-354ABA90778F}" type="presParOf" srcId="{D369AA0A-0D08-4F6F-83AA-29C9B3CB2224}" destId="{5877C6C0-2220-4374-A920-FFA92C2F88E6}" srcOrd="21" destOrd="0" presId="urn:microsoft.com/office/officeart/2005/8/layout/default"/>
    <dgm:cxn modelId="{0B0BBD74-9A8C-4DEF-8FC7-FF2D5C25C2A4}" type="presParOf" srcId="{D369AA0A-0D08-4F6F-83AA-29C9B3CB2224}" destId="{AA592624-A7B5-4596-84BE-1DFF25155B33}" srcOrd="22" destOrd="0" presId="urn:microsoft.com/office/officeart/2005/8/layout/default"/>
    <dgm:cxn modelId="{896A2625-7B94-4509-A467-8CC77A2EABD9}" type="presParOf" srcId="{D369AA0A-0D08-4F6F-83AA-29C9B3CB2224}" destId="{7ACB2AC0-B623-4FBE-A0D4-E29BF13F05BC}" srcOrd="23" destOrd="0" presId="urn:microsoft.com/office/officeart/2005/8/layout/default"/>
    <dgm:cxn modelId="{EE323C53-C645-4DA3-BC3D-5F3972B93EFB}" type="presParOf" srcId="{D369AA0A-0D08-4F6F-83AA-29C9B3CB2224}" destId="{E92BD13E-EC1A-40D4-A195-B176EFDA2C2D}" srcOrd="24" destOrd="0" presId="urn:microsoft.com/office/officeart/2005/8/layout/default"/>
    <dgm:cxn modelId="{07F151CB-48F2-4761-B1D1-EB11CB503586}" type="presParOf" srcId="{D369AA0A-0D08-4F6F-83AA-29C9B3CB2224}" destId="{2A4D89FC-9B7B-44B7-BCB7-C6A6451D4144}" srcOrd="25" destOrd="0" presId="urn:microsoft.com/office/officeart/2005/8/layout/default"/>
    <dgm:cxn modelId="{6C2E6CCC-0213-41DA-B106-232CF0B6FA4B}" type="presParOf" srcId="{D369AA0A-0D08-4F6F-83AA-29C9B3CB2224}" destId="{6327901A-9F59-41FD-BF41-84692E3BE50C}" srcOrd="26" destOrd="0" presId="urn:microsoft.com/office/officeart/2005/8/layout/default"/>
    <dgm:cxn modelId="{67DDEA46-4A4C-42D4-AEA0-BEC86ACFA649}" type="presParOf" srcId="{D369AA0A-0D08-4F6F-83AA-29C9B3CB2224}" destId="{935ED19D-41C3-442E-812C-51ECEB0188E4}" srcOrd="27" destOrd="0" presId="urn:microsoft.com/office/officeart/2005/8/layout/default"/>
    <dgm:cxn modelId="{756445EE-72E3-4CB0-B70E-CB75F793C944}" type="presParOf" srcId="{D369AA0A-0D08-4F6F-83AA-29C9B3CB2224}" destId="{2E8B12A3-BFB3-4397-9BCB-CAACEC568793}" srcOrd="28" destOrd="0" presId="urn:microsoft.com/office/officeart/2005/8/layout/default"/>
    <dgm:cxn modelId="{C0C317CA-5C33-4168-803D-88605C2C4B9D}" type="presParOf" srcId="{D369AA0A-0D08-4F6F-83AA-29C9B3CB2224}" destId="{0B58FDCD-143E-4A35-9A2D-CE428E8A238F}" srcOrd="29" destOrd="0" presId="urn:microsoft.com/office/officeart/2005/8/layout/default"/>
    <dgm:cxn modelId="{6F5B4D9B-488C-41BD-85A0-70FD2A27C413}" type="presParOf" srcId="{D369AA0A-0D08-4F6F-83AA-29C9B3CB2224}" destId="{9AF8640C-435C-4BB0-8ADD-08A7EB344E28}" srcOrd="3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431A5AA-1979-452C-85AB-56F98FE3E47F}"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B1B97590-23AE-4AB3-ADAC-D9F1B661AAB5}">
      <dgm:prSet/>
      <dgm:spPr/>
      <dgm:t>
        <a:bodyPr/>
        <a:lstStyle/>
        <a:p>
          <a:r>
            <a:rPr lang="en-US" b="1"/>
            <a:t>Mondays – ENGLISH </a:t>
          </a:r>
          <a:r>
            <a:rPr lang="en-US"/>
            <a:t>(please see the schedule for which teach is staying for tutoring. The schedule is posted in all English teacher Classrooms)</a:t>
          </a:r>
        </a:p>
      </dgm:t>
    </dgm:pt>
    <dgm:pt modelId="{D42C4084-8C17-4BCD-B15B-E60D05CA4861}" type="parTrans" cxnId="{795E13E7-7135-4BB8-9530-27FF42B1400F}">
      <dgm:prSet/>
      <dgm:spPr/>
      <dgm:t>
        <a:bodyPr/>
        <a:lstStyle/>
        <a:p>
          <a:endParaRPr lang="en-US"/>
        </a:p>
      </dgm:t>
    </dgm:pt>
    <dgm:pt modelId="{2EFFAA34-6AB3-48A1-9AE3-5AFBECA613F1}" type="sibTrans" cxnId="{795E13E7-7135-4BB8-9530-27FF42B1400F}">
      <dgm:prSet/>
      <dgm:spPr/>
      <dgm:t>
        <a:bodyPr/>
        <a:lstStyle/>
        <a:p>
          <a:endParaRPr lang="en-US"/>
        </a:p>
      </dgm:t>
    </dgm:pt>
    <dgm:pt modelId="{93886485-20E3-439D-B714-EB9CF323991C}">
      <dgm:prSet/>
      <dgm:spPr/>
      <dgm:t>
        <a:bodyPr/>
        <a:lstStyle/>
        <a:p>
          <a:r>
            <a:rPr lang="en-US" b="1"/>
            <a:t>Tuesdays – Math </a:t>
          </a:r>
          <a:r>
            <a:rPr lang="en-US"/>
            <a:t>(ALL Math teachers)</a:t>
          </a:r>
        </a:p>
      </dgm:t>
    </dgm:pt>
    <dgm:pt modelId="{E651BF83-4BFA-4AD6-BC9A-7BFBA9EB12CE}" type="parTrans" cxnId="{474B519A-7AF3-4819-A460-C8EF06AFC86B}">
      <dgm:prSet/>
      <dgm:spPr/>
      <dgm:t>
        <a:bodyPr/>
        <a:lstStyle/>
        <a:p>
          <a:endParaRPr lang="en-US"/>
        </a:p>
      </dgm:t>
    </dgm:pt>
    <dgm:pt modelId="{27698DC1-309C-4AA4-959C-5110503E13AF}" type="sibTrans" cxnId="{474B519A-7AF3-4819-A460-C8EF06AFC86B}">
      <dgm:prSet/>
      <dgm:spPr/>
      <dgm:t>
        <a:bodyPr/>
        <a:lstStyle/>
        <a:p>
          <a:endParaRPr lang="en-US"/>
        </a:p>
      </dgm:t>
    </dgm:pt>
    <dgm:pt modelId="{1C4A6266-AFB2-40CC-BE02-350C5F124FF4}">
      <dgm:prSet/>
      <dgm:spPr/>
      <dgm:t>
        <a:bodyPr/>
        <a:lstStyle/>
        <a:p>
          <a:r>
            <a:rPr lang="en-US" b="1"/>
            <a:t>Wednesdays – Social Studies </a:t>
          </a:r>
          <a:endParaRPr lang="en-US"/>
        </a:p>
      </dgm:t>
    </dgm:pt>
    <dgm:pt modelId="{53EF7E8C-15B4-44A7-8379-F9F111AFE058}" type="parTrans" cxnId="{4EEE4139-1F3C-4AD2-90C8-06AF3EAEA428}">
      <dgm:prSet/>
      <dgm:spPr/>
      <dgm:t>
        <a:bodyPr/>
        <a:lstStyle/>
        <a:p>
          <a:endParaRPr lang="en-US"/>
        </a:p>
      </dgm:t>
    </dgm:pt>
    <dgm:pt modelId="{3D4504F4-AF4B-41A3-838D-688B9E0D09BA}" type="sibTrans" cxnId="{4EEE4139-1F3C-4AD2-90C8-06AF3EAEA428}">
      <dgm:prSet/>
      <dgm:spPr/>
      <dgm:t>
        <a:bodyPr/>
        <a:lstStyle/>
        <a:p>
          <a:endParaRPr lang="en-US"/>
        </a:p>
      </dgm:t>
    </dgm:pt>
    <dgm:pt modelId="{BCB693C2-7F86-4BB6-A382-8C89F0F5542B}">
      <dgm:prSet/>
      <dgm:spPr/>
      <dgm:t>
        <a:bodyPr/>
        <a:lstStyle/>
        <a:p>
          <a:r>
            <a:rPr lang="en-US" b="1"/>
            <a:t>Thursdays – Science</a:t>
          </a:r>
          <a:endParaRPr lang="en-US"/>
        </a:p>
      </dgm:t>
    </dgm:pt>
    <dgm:pt modelId="{26FCC78A-7B4F-4F56-A6EE-6FFD44E18896}" type="parTrans" cxnId="{C047955E-8A8D-4987-AEAA-284B5EC05BFD}">
      <dgm:prSet/>
      <dgm:spPr/>
      <dgm:t>
        <a:bodyPr/>
        <a:lstStyle/>
        <a:p>
          <a:endParaRPr lang="en-US"/>
        </a:p>
      </dgm:t>
    </dgm:pt>
    <dgm:pt modelId="{71A9EF9E-930B-4034-8836-8349DA5163AB}" type="sibTrans" cxnId="{C047955E-8A8D-4987-AEAA-284B5EC05BFD}">
      <dgm:prSet/>
      <dgm:spPr/>
      <dgm:t>
        <a:bodyPr/>
        <a:lstStyle/>
        <a:p>
          <a:endParaRPr lang="en-US"/>
        </a:p>
      </dgm:t>
    </dgm:pt>
    <dgm:pt modelId="{FFC636FC-BCB4-4B7F-AF39-DE3493BEA1D4}">
      <dgm:prSet/>
      <dgm:spPr/>
      <dgm:t>
        <a:bodyPr/>
        <a:lstStyle/>
        <a:p>
          <a:r>
            <a:rPr lang="en-US" b="1"/>
            <a:t>Fridays – NONE</a:t>
          </a:r>
          <a:endParaRPr lang="en-US"/>
        </a:p>
      </dgm:t>
    </dgm:pt>
    <dgm:pt modelId="{02BE50DE-15E1-4981-8F54-59CD85454C6F}" type="parTrans" cxnId="{3F442021-0AB9-4135-91E0-2B63E72027BF}">
      <dgm:prSet/>
      <dgm:spPr/>
      <dgm:t>
        <a:bodyPr/>
        <a:lstStyle/>
        <a:p>
          <a:endParaRPr lang="en-US"/>
        </a:p>
      </dgm:t>
    </dgm:pt>
    <dgm:pt modelId="{BC1E2063-0F6E-4E63-8BE4-0C455FA25AA5}" type="sibTrans" cxnId="{3F442021-0AB9-4135-91E0-2B63E72027BF}">
      <dgm:prSet/>
      <dgm:spPr/>
      <dgm:t>
        <a:bodyPr/>
        <a:lstStyle/>
        <a:p>
          <a:endParaRPr lang="en-US"/>
        </a:p>
      </dgm:t>
    </dgm:pt>
    <dgm:pt modelId="{7E0C8FF5-8153-4CCE-9051-0862A50CD664}">
      <dgm:prSet/>
      <dgm:spPr/>
      <dgm:t>
        <a:bodyPr/>
        <a:lstStyle/>
        <a:p>
          <a:r>
            <a:rPr lang="en-US"/>
            <a:t>Need tutoring for electives? See your teacher to schedule. </a:t>
          </a:r>
        </a:p>
      </dgm:t>
    </dgm:pt>
    <dgm:pt modelId="{1C80AAD5-4BA8-48D6-B29A-420F781676DA}" type="parTrans" cxnId="{E23541DD-A05F-4878-8650-CE8182D38EEF}">
      <dgm:prSet/>
      <dgm:spPr/>
      <dgm:t>
        <a:bodyPr/>
        <a:lstStyle/>
        <a:p>
          <a:endParaRPr lang="en-US"/>
        </a:p>
      </dgm:t>
    </dgm:pt>
    <dgm:pt modelId="{4F8BA1C6-B7E4-46AD-A4DC-357C1C1AA31A}" type="sibTrans" cxnId="{E23541DD-A05F-4878-8650-CE8182D38EEF}">
      <dgm:prSet/>
      <dgm:spPr/>
      <dgm:t>
        <a:bodyPr/>
        <a:lstStyle/>
        <a:p>
          <a:endParaRPr lang="en-US"/>
        </a:p>
      </dgm:t>
    </dgm:pt>
    <dgm:pt modelId="{24BE6DA6-44AA-41A5-98AE-B22F0CC9F1DC}" type="pres">
      <dgm:prSet presAssocID="{5431A5AA-1979-452C-85AB-56F98FE3E47F}" presName="linear" presStyleCnt="0">
        <dgm:presLayoutVars>
          <dgm:animLvl val="lvl"/>
          <dgm:resizeHandles val="exact"/>
        </dgm:presLayoutVars>
      </dgm:prSet>
      <dgm:spPr/>
    </dgm:pt>
    <dgm:pt modelId="{2F3E206F-A42F-4138-AD11-5E5AC7DE32AF}" type="pres">
      <dgm:prSet presAssocID="{B1B97590-23AE-4AB3-ADAC-D9F1B661AAB5}" presName="parentText" presStyleLbl="node1" presStyleIdx="0" presStyleCnt="6">
        <dgm:presLayoutVars>
          <dgm:chMax val="0"/>
          <dgm:bulletEnabled val="1"/>
        </dgm:presLayoutVars>
      </dgm:prSet>
      <dgm:spPr/>
    </dgm:pt>
    <dgm:pt modelId="{CED5D40F-7413-4B49-8B4D-A1D7FA1F6CA3}" type="pres">
      <dgm:prSet presAssocID="{2EFFAA34-6AB3-48A1-9AE3-5AFBECA613F1}" presName="spacer" presStyleCnt="0"/>
      <dgm:spPr/>
    </dgm:pt>
    <dgm:pt modelId="{8DC050DB-60BA-4FE8-8DE8-396FF4E55AA0}" type="pres">
      <dgm:prSet presAssocID="{93886485-20E3-439D-B714-EB9CF323991C}" presName="parentText" presStyleLbl="node1" presStyleIdx="1" presStyleCnt="6">
        <dgm:presLayoutVars>
          <dgm:chMax val="0"/>
          <dgm:bulletEnabled val="1"/>
        </dgm:presLayoutVars>
      </dgm:prSet>
      <dgm:spPr/>
    </dgm:pt>
    <dgm:pt modelId="{6267A2DA-B68C-4B03-B60A-496DCBBCFE78}" type="pres">
      <dgm:prSet presAssocID="{27698DC1-309C-4AA4-959C-5110503E13AF}" presName="spacer" presStyleCnt="0"/>
      <dgm:spPr/>
    </dgm:pt>
    <dgm:pt modelId="{AEB33403-A9DD-4A76-84EF-F31E380B70EB}" type="pres">
      <dgm:prSet presAssocID="{1C4A6266-AFB2-40CC-BE02-350C5F124FF4}" presName="parentText" presStyleLbl="node1" presStyleIdx="2" presStyleCnt="6">
        <dgm:presLayoutVars>
          <dgm:chMax val="0"/>
          <dgm:bulletEnabled val="1"/>
        </dgm:presLayoutVars>
      </dgm:prSet>
      <dgm:spPr/>
    </dgm:pt>
    <dgm:pt modelId="{7C818091-C1E3-4B58-B6D1-380362516870}" type="pres">
      <dgm:prSet presAssocID="{3D4504F4-AF4B-41A3-838D-688B9E0D09BA}" presName="spacer" presStyleCnt="0"/>
      <dgm:spPr/>
    </dgm:pt>
    <dgm:pt modelId="{40E4B2E1-64C0-42A2-8AF2-80A245796102}" type="pres">
      <dgm:prSet presAssocID="{BCB693C2-7F86-4BB6-A382-8C89F0F5542B}" presName="parentText" presStyleLbl="node1" presStyleIdx="3" presStyleCnt="6">
        <dgm:presLayoutVars>
          <dgm:chMax val="0"/>
          <dgm:bulletEnabled val="1"/>
        </dgm:presLayoutVars>
      </dgm:prSet>
      <dgm:spPr/>
    </dgm:pt>
    <dgm:pt modelId="{734EFCA3-3340-490A-8DD7-9A424D8BD81D}" type="pres">
      <dgm:prSet presAssocID="{71A9EF9E-930B-4034-8836-8349DA5163AB}" presName="spacer" presStyleCnt="0"/>
      <dgm:spPr/>
    </dgm:pt>
    <dgm:pt modelId="{B4EA8E6F-BD17-4BE2-A1AB-65085EECFC50}" type="pres">
      <dgm:prSet presAssocID="{FFC636FC-BCB4-4B7F-AF39-DE3493BEA1D4}" presName="parentText" presStyleLbl="node1" presStyleIdx="4" presStyleCnt="6">
        <dgm:presLayoutVars>
          <dgm:chMax val="0"/>
          <dgm:bulletEnabled val="1"/>
        </dgm:presLayoutVars>
      </dgm:prSet>
      <dgm:spPr/>
    </dgm:pt>
    <dgm:pt modelId="{483A2082-6D0E-4F60-8CD9-9123A48B904F}" type="pres">
      <dgm:prSet presAssocID="{BC1E2063-0F6E-4E63-8BE4-0C455FA25AA5}" presName="spacer" presStyleCnt="0"/>
      <dgm:spPr/>
    </dgm:pt>
    <dgm:pt modelId="{D473E561-6ABC-4C34-B8C0-3D01D5BC65E8}" type="pres">
      <dgm:prSet presAssocID="{7E0C8FF5-8153-4CCE-9051-0862A50CD664}" presName="parentText" presStyleLbl="node1" presStyleIdx="5" presStyleCnt="6">
        <dgm:presLayoutVars>
          <dgm:chMax val="0"/>
          <dgm:bulletEnabled val="1"/>
        </dgm:presLayoutVars>
      </dgm:prSet>
      <dgm:spPr/>
    </dgm:pt>
  </dgm:ptLst>
  <dgm:cxnLst>
    <dgm:cxn modelId="{3F442021-0AB9-4135-91E0-2B63E72027BF}" srcId="{5431A5AA-1979-452C-85AB-56F98FE3E47F}" destId="{FFC636FC-BCB4-4B7F-AF39-DE3493BEA1D4}" srcOrd="4" destOrd="0" parTransId="{02BE50DE-15E1-4981-8F54-59CD85454C6F}" sibTransId="{BC1E2063-0F6E-4E63-8BE4-0C455FA25AA5}"/>
    <dgm:cxn modelId="{4EEE4139-1F3C-4AD2-90C8-06AF3EAEA428}" srcId="{5431A5AA-1979-452C-85AB-56F98FE3E47F}" destId="{1C4A6266-AFB2-40CC-BE02-350C5F124FF4}" srcOrd="2" destOrd="0" parTransId="{53EF7E8C-15B4-44A7-8379-F9F111AFE058}" sibTransId="{3D4504F4-AF4B-41A3-838D-688B9E0D09BA}"/>
    <dgm:cxn modelId="{1F98313C-6BBC-472D-8ADF-792143291099}" type="presOf" srcId="{BCB693C2-7F86-4BB6-A382-8C89F0F5542B}" destId="{40E4B2E1-64C0-42A2-8AF2-80A245796102}" srcOrd="0" destOrd="0" presId="urn:microsoft.com/office/officeart/2005/8/layout/vList2"/>
    <dgm:cxn modelId="{92276B40-6ABF-44A7-83CA-55461981C1B2}" type="presOf" srcId="{7E0C8FF5-8153-4CCE-9051-0862A50CD664}" destId="{D473E561-6ABC-4C34-B8C0-3D01D5BC65E8}" srcOrd="0" destOrd="0" presId="urn:microsoft.com/office/officeart/2005/8/layout/vList2"/>
    <dgm:cxn modelId="{C047955E-8A8D-4987-AEAA-284B5EC05BFD}" srcId="{5431A5AA-1979-452C-85AB-56F98FE3E47F}" destId="{BCB693C2-7F86-4BB6-A382-8C89F0F5542B}" srcOrd="3" destOrd="0" parTransId="{26FCC78A-7B4F-4F56-A6EE-6FFD44E18896}" sibTransId="{71A9EF9E-930B-4034-8836-8349DA5163AB}"/>
    <dgm:cxn modelId="{99BD1783-A07F-4F40-BC81-167066CD4D2C}" type="presOf" srcId="{93886485-20E3-439D-B714-EB9CF323991C}" destId="{8DC050DB-60BA-4FE8-8DE8-396FF4E55AA0}" srcOrd="0" destOrd="0" presId="urn:microsoft.com/office/officeart/2005/8/layout/vList2"/>
    <dgm:cxn modelId="{97D2738D-1CF1-4D52-B148-4A0B8E090591}" type="presOf" srcId="{FFC636FC-BCB4-4B7F-AF39-DE3493BEA1D4}" destId="{B4EA8E6F-BD17-4BE2-A1AB-65085EECFC50}" srcOrd="0" destOrd="0" presId="urn:microsoft.com/office/officeart/2005/8/layout/vList2"/>
    <dgm:cxn modelId="{474B519A-7AF3-4819-A460-C8EF06AFC86B}" srcId="{5431A5AA-1979-452C-85AB-56F98FE3E47F}" destId="{93886485-20E3-439D-B714-EB9CF323991C}" srcOrd="1" destOrd="0" parTransId="{E651BF83-4BFA-4AD6-BC9A-7BFBA9EB12CE}" sibTransId="{27698DC1-309C-4AA4-959C-5110503E13AF}"/>
    <dgm:cxn modelId="{6D0C4DB8-4ED6-4223-86CD-2265239B5CA9}" type="presOf" srcId="{5431A5AA-1979-452C-85AB-56F98FE3E47F}" destId="{24BE6DA6-44AA-41A5-98AE-B22F0CC9F1DC}" srcOrd="0" destOrd="0" presId="urn:microsoft.com/office/officeart/2005/8/layout/vList2"/>
    <dgm:cxn modelId="{017A8BD8-B1A3-4867-BCFD-CCF8524BD90C}" type="presOf" srcId="{B1B97590-23AE-4AB3-ADAC-D9F1B661AAB5}" destId="{2F3E206F-A42F-4138-AD11-5E5AC7DE32AF}" srcOrd="0" destOrd="0" presId="urn:microsoft.com/office/officeart/2005/8/layout/vList2"/>
    <dgm:cxn modelId="{E23541DD-A05F-4878-8650-CE8182D38EEF}" srcId="{5431A5AA-1979-452C-85AB-56F98FE3E47F}" destId="{7E0C8FF5-8153-4CCE-9051-0862A50CD664}" srcOrd="5" destOrd="0" parTransId="{1C80AAD5-4BA8-48D6-B29A-420F781676DA}" sibTransId="{4F8BA1C6-B7E4-46AD-A4DC-357C1C1AA31A}"/>
    <dgm:cxn modelId="{795E13E7-7135-4BB8-9530-27FF42B1400F}" srcId="{5431A5AA-1979-452C-85AB-56F98FE3E47F}" destId="{B1B97590-23AE-4AB3-ADAC-D9F1B661AAB5}" srcOrd="0" destOrd="0" parTransId="{D42C4084-8C17-4BCD-B15B-E60D05CA4861}" sibTransId="{2EFFAA34-6AB3-48A1-9AE3-5AFBECA613F1}"/>
    <dgm:cxn modelId="{F78B14F2-34B5-4F6F-8513-1EF799BD3666}" type="presOf" srcId="{1C4A6266-AFB2-40CC-BE02-350C5F124FF4}" destId="{AEB33403-A9DD-4A76-84EF-F31E380B70EB}" srcOrd="0" destOrd="0" presId="urn:microsoft.com/office/officeart/2005/8/layout/vList2"/>
    <dgm:cxn modelId="{101E7359-9CCD-4768-9FDB-6738169A2509}" type="presParOf" srcId="{24BE6DA6-44AA-41A5-98AE-B22F0CC9F1DC}" destId="{2F3E206F-A42F-4138-AD11-5E5AC7DE32AF}" srcOrd="0" destOrd="0" presId="urn:microsoft.com/office/officeart/2005/8/layout/vList2"/>
    <dgm:cxn modelId="{69E63F22-67F6-4D9B-A472-DCD9396B7F93}" type="presParOf" srcId="{24BE6DA6-44AA-41A5-98AE-B22F0CC9F1DC}" destId="{CED5D40F-7413-4B49-8B4D-A1D7FA1F6CA3}" srcOrd="1" destOrd="0" presId="urn:microsoft.com/office/officeart/2005/8/layout/vList2"/>
    <dgm:cxn modelId="{9B726F01-05A0-422D-BE04-5428FBD5097D}" type="presParOf" srcId="{24BE6DA6-44AA-41A5-98AE-B22F0CC9F1DC}" destId="{8DC050DB-60BA-4FE8-8DE8-396FF4E55AA0}" srcOrd="2" destOrd="0" presId="urn:microsoft.com/office/officeart/2005/8/layout/vList2"/>
    <dgm:cxn modelId="{27949BCF-23ED-46D9-9082-5F7BD39A3686}" type="presParOf" srcId="{24BE6DA6-44AA-41A5-98AE-B22F0CC9F1DC}" destId="{6267A2DA-B68C-4B03-B60A-496DCBBCFE78}" srcOrd="3" destOrd="0" presId="urn:microsoft.com/office/officeart/2005/8/layout/vList2"/>
    <dgm:cxn modelId="{645B5C65-BA7F-42E2-A7F9-9169C6B36BD8}" type="presParOf" srcId="{24BE6DA6-44AA-41A5-98AE-B22F0CC9F1DC}" destId="{AEB33403-A9DD-4A76-84EF-F31E380B70EB}" srcOrd="4" destOrd="0" presId="urn:microsoft.com/office/officeart/2005/8/layout/vList2"/>
    <dgm:cxn modelId="{D470467D-28F7-4A89-9E3F-829266D351CB}" type="presParOf" srcId="{24BE6DA6-44AA-41A5-98AE-B22F0CC9F1DC}" destId="{7C818091-C1E3-4B58-B6D1-380362516870}" srcOrd="5" destOrd="0" presId="urn:microsoft.com/office/officeart/2005/8/layout/vList2"/>
    <dgm:cxn modelId="{E1FCA078-B6EF-47E0-8CA8-BB25AAA27753}" type="presParOf" srcId="{24BE6DA6-44AA-41A5-98AE-B22F0CC9F1DC}" destId="{40E4B2E1-64C0-42A2-8AF2-80A245796102}" srcOrd="6" destOrd="0" presId="urn:microsoft.com/office/officeart/2005/8/layout/vList2"/>
    <dgm:cxn modelId="{4E455EF4-CBF0-4B0F-9147-D221B001F1ED}" type="presParOf" srcId="{24BE6DA6-44AA-41A5-98AE-B22F0CC9F1DC}" destId="{734EFCA3-3340-490A-8DD7-9A424D8BD81D}" srcOrd="7" destOrd="0" presId="urn:microsoft.com/office/officeart/2005/8/layout/vList2"/>
    <dgm:cxn modelId="{DBE357CF-CF32-4445-8268-C04F0C88D93A}" type="presParOf" srcId="{24BE6DA6-44AA-41A5-98AE-B22F0CC9F1DC}" destId="{B4EA8E6F-BD17-4BE2-A1AB-65085EECFC50}" srcOrd="8" destOrd="0" presId="urn:microsoft.com/office/officeart/2005/8/layout/vList2"/>
    <dgm:cxn modelId="{87546FE8-C6A8-4C82-ABBF-7C11FF336411}" type="presParOf" srcId="{24BE6DA6-44AA-41A5-98AE-B22F0CC9F1DC}" destId="{483A2082-6D0E-4F60-8CD9-9123A48B904F}" srcOrd="9" destOrd="0" presId="urn:microsoft.com/office/officeart/2005/8/layout/vList2"/>
    <dgm:cxn modelId="{7E87BC4A-2D65-4F11-8239-275CA2141A17}" type="presParOf" srcId="{24BE6DA6-44AA-41A5-98AE-B22F0CC9F1DC}" destId="{D473E561-6ABC-4C34-B8C0-3D01D5BC65E8}" srcOrd="1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5C0B14E-AEA6-48D3-A387-ED4A3A3BF840}" type="doc">
      <dgm:prSet loTypeId="urn:microsoft.com/office/officeart/2016/7/layout/AccentHomeChevronProcess" loCatId="process" qsTypeId="urn:microsoft.com/office/officeart/2005/8/quickstyle/simple1" qsCatId="simple" csTypeId="urn:microsoft.com/office/officeart/2018/5/colors/Iconchunking_coloredoutline_colorful1" csCatId="colorful" phldr="1"/>
      <dgm:spPr/>
      <dgm:t>
        <a:bodyPr/>
        <a:lstStyle/>
        <a:p>
          <a:endParaRPr lang="en-US"/>
        </a:p>
      </dgm:t>
    </dgm:pt>
    <dgm:pt modelId="{AACEAFD5-63CF-4AFC-B46F-BE086C5D447C}">
      <dgm:prSet phldrT="[Text]"/>
      <dgm:spPr>
        <a:solidFill>
          <a:srgbClr val="00B0F0"/>
        </a:solidFill>
        <a:ln>
          <a:solidFill>
            <a:schemeClr val="accent1"/>
          </a:solidFill>
        </a:ln>
      </dgm:spPr>
      <dgm:t>
        <a:bodyPr/>
        <a:lstStyle/>
        <a:p>
          <a:r>
            <a:rPr lang="en-US" b="1">
              <a:effectLst>
                <a:outerShdw blurRad="50800" dist="38100" dir="2700000" algn="tl" rotWithShape="0">
                  <a:schemeClr val="tx1">
                    <a:alpha val="50000"/>
                  </a:schemeClr>
                </a:outerShdw>
              </a:effectLst>
              <a:latin typeface="Arial Black" panose="020B0A04020102020204" pitchFamily="34" charset="0"/>
            </a:rPr>
            <a:t>Warning</a:t>
          </a:r>
        </a:p>
      </dgm:t>
    </dgm:pt>
    <dgm:pt modelId="{7A0BD8EC-BB4A-4912-A54E-6F39B681264E}" type="parTrans" cxnId="{AE101ABC-7EA3-4444-A576-8AB15A371C84}">
      <dgm:prSet/>
      <dgm:spPr/>
      <dgm:t>
        <a:bodyPr/>
        <a:lstStyle/>
        <a:p>
          <a:endParaRPr lang="en-US"/>
        </a:p>
      </dgm:t>
    </dgm:pt>
    <dgm:pt modelId="{7A8D4B4D-06E9-4958-810D-A6226B6AC588}" type="sibTrans" cxnId="{AE101ABC-7EA3-4444-A576-8AB15A371C84}">
      <dgm:prSet/>
      <dgm:spPr/>
      <dgm:t>
        <a:bodyPr/>
        <a:lstStyle/>
        <a:p>
          <a:endParaRPr lang="en-US"/>
        </a:p>
      </dgm:t>
    </dgm:pt>
    <dgm:pt modelId="{349299C9-846E-4827-813A-349CCCE20782}">
      <dgm:prSet phldrT="[Text]" custT="1"/>
      <dgm:spPr/>
      <dgm:t>
        <a:bodyPr lIns="108000" tIns="648000" rIns="288000" anchor="t" anchorCtr="0"/>
        <a:lstStyle/>
        <a:p>
          <a:pPr>
            <a:lnSpc>
              <a:spcPts val="1500"/>
            </a:lnSpc>
            <a:spcAft>
              <a:spcPts val="0"/>
            </a:spcAft>
          </a:pPr>
          <a:r>
            <a:rPr lang="en-US" sz="1600" b="1">
              <a:solidFill>
                <a:schemeClr val="tx1"/>
              </a:solidFill>
            </a:rPr>
            <a:t>A warning issued by 1</a:t>
          </a:r>
          <a:r>
            <a:rPr lang="en-US" sz="1600" b="1" baseline="30000">
              <a:solidFill>
                <a:schemeClr val="tx1"/>
              </a:solidFill>
            </a:rPr>
            <a:t>st</a:t>
          </a:r>
          <a:r>
            <a:rPr lang="en-US" sz="1600" b="1">
              <a:solidFill>
                <a:schemeClr val="tx1"/>
              </a:solidFill>
            </a:rPr>
            <a:t> period teacher or Staff. Email sent home via Concierge. </a:t>
          </a:r>
        </a:p>
      </dgm:t>
    </dgm:pt>
    <dgm:pt modelId="{AEA27547-B9ED-4994-BD27-04EC297EF367}" type="parTrans" cxnId="{0EFA3039-6828-403C-9445-4359BA6645E6}">
      <dgm:prSet/>
      <dgm:spPr/>
      <dgm:t>
        <a:bodyPr/>
        <a:lstStyle/>
        <a:p>
          <a:endParaRPr lang="en-US"/>
        </a:p>
      </dgm:t>
    </dgm:pt>
    <dgm:pt modelId="{9D819F52-ACA0-4B08-8256-DF6BD8FA3A0B}" type="sibTrans" cxnId="{0EFA3039-6828-403C-9445-4359BA6645E6}">
      <dgm:prSet/>
      <dgm:spPr/>
      <dgm:t>
        <a:bodyPr/>
        <a:lstStyle/>
        <a:p>
          <a:endParaRPr lang="en-US"/>
        </a:p>
      </dgm:t>
    </dgm:pt>
    <dgm:pt modelId="{5D70EFF5-8B31-4A1F-AE44-51E4CF0013EB}">
      <dgm:prSet phldrT="[Text]" custT="1"/>
      <dgm:spPr/>
      <dgm:t>
        <a:bodyPr lIns="108000" tIns="648000" rIns="288000" anchor="t" anchorCtr="0"/>
        <a:lstStyle/>
        <a:p>
          <a:pPr>
            <a:lnSpc>
              <a:spcPts val="1500"/>
            </a:lnSpc>
          </a:pPr>
          <a:r>
            <a:rPr lang="en-US" sz="1400" b="1">
              <a:solidFill>
                <a:schemeClr val="tx1"/>
              </a:solidFill>
            </a:rPr>
            <a:t>Tuesday &amp; Thursday inside the cafeteria. Attendance will be taken; 30 minutes to eat lunch and 20 minutes to clean up inside and outside of cafeteria</a:t>
          </a:r>
        </a:p>
      </dgm:t>
    </dgm:pt>
    <dgm:pt modelId="{96C720A0-FEEF-48D1-8DF6-ABA03C304822}" type="parTrans" cxnId="{E97FF64F-8020-497E-AE7D-2395DDA4560D}">
      <dgm:prSet/>
      <dgm:spPr/>
      <dgm:t>
        <a:bodyPr/>
        <a:lstStyle/>
        <a:p>
          <a:endParaRPr lang="en-US"/>
        </a:p>
      </dgm:t>
    </dgm:pt>
    <dgm:pt modelId="{B6A59CDE-18AD-4553-B6C5-FF001A8E8510}" type="sibTrans" cxnId="{E97FF64F-8020-497E-AE7D-2395DDA4560D}">
      <dgm:prSet/>
      <dgm:spPr/>
      <dgm:t>
        <a:bodyPr/>
        <a:lstStyle/>
        <a:p>
          <a:endParaRPr lang="en-US"/>
        </a:p>
      </dgm:t>
    </dgm:pt>
    <dgm:pt modelId="{D71FC021-6A65-44D1-95B9-0E6C89079866}">
      <dgm:prSet phldrT="[Text]"/>
      <dgm:spPr>
        <a:solidFill>
          <a:schemeClr val="accent3"/>
        </a:solidFill>
        <a:ln>
          <a:solidFill>
            <a:schemeClr val="accent3"/>
          </a:solidFill>
        </a:ln>
      </dgm:spPr>
      <dgm:t>
        <a:bodyPr/>
        <a:lstStyle/>
        <a:p>
          <a:r>
            <a:rPr lang="en-US" b="1">
              <a:effectLst>
                <a:outerShdw blurRad="50800" dist="38100" dir="2700000" algn="tl" rotWithShape="0">
                  <a:schemeClr val="tx1">
                    <a:alpha val="50000"/>
                  </a:schemeClr>
                </a:outerShdw>
              </a:effectLst>
              <a:latin typeface="Arial Black" panose="020B0A04020102020204" pitchFamily="34" charset="0"/>
            </a:rPr>
            <a:t>Monday Detention</a:t>
          </a:r>
        </a:p>
      </dgm:t>
    </dgm:pt>
    <dgm:pt modelId="{862AAE39-3AAD-40E3-BA20-90187BD73242}" type="parTrans" cxnId="{53239C96-427C-420B-95DC-546F3B30ED65}">
      <dgm:prSet/>
      <dgm:spPr/>
      <dgm:t>
        <a:bodyPr/>
        <a:lstStyle/>
        <a:p>
          <a:endParaRPr lang="en-US"/>
        </a:p>
      </dgm:t>
    </dgm:pt>
    <dgm:pt modelId="{9B090D9D-470E-46E2-AABB-0368A52481AA}" type="sibTrans" cxnId="{53239C96-427C-420B-95DC-546F3B30ED65}">
      <dgm:prSet/>
      <dgm:spPr/>
      <dgm:t>
        <a:bodyPr/>
        <a:lstStyle/>
        <a:p>
          <a:endParaRPr lang="en-US"/>
        </a:p>
      </dgm:t>
    </dgm:pt>
    <dgm:pt modelId="{4A6BB192-9983-4F48-BBC5-6E384EED7EC5}">
      <dgm:prSet phldrT="[Text]" custT="1"/>
      <dgm:spPr/>
      <dgm:t>
        <a:bodyPr lIns="108000" tIns="648000" rIns="288000" anchor="t" anchorCtr="0"/>
        <a:lstStyle/>
        <a:p>
          <a:pPr>
            <a:lnSpc>
              <a:spcPts val="1500"/>
            </a:lnSpc>
          </a:pPr>
          <a:r>
            <a:rPr lang="en-US" sz="1800" b="1">
              <a:solidFill>
                <a:schemeClr val="tx1"/>
              </a:solidFill>
            </a:rPr>
            <a:t>Monday Detention afterschool. 3:50pm to 4:50pm</a:t>
          </a:r>
        </a:p>
      </dgm:t>
    </dgm:pt>
    <dgm:pt modelId="{230A6E4A-6CED-4DC0-AEFE-6859FE07B658}" type="parTrans" cxnId="{E3115EEA-DE9C-4F06-B8B3-BEB263D5F2B1}">
      <dgm:prSet/>
      <dgm:spPr/>
      <dgm:t>
        <a:bodyPr/>
        <a:lstStyle/>
        <a:p>
          <a:endParaRPr lang="en-US"/>
        </a:p>
      </dgm:t>
    </dgm:pt>
    <dgm:pt modelId="{0B568EC2-5D2A-4B00-8047-B7832F245B44}" type="sibTrans" cxnId="{E3115EEA-DE9C-4F06-B8B3-BEB263D5F2B1}">
      <dgm:prSet/>
      <dgm:spPr/>
      <dgm:t>
        <a:bodyPr/>
        <a:lstStyle/>
        <a:p>
          <a:endParaRPr lang="en-US"/>
        </a:p>
      </dgm:t>
    </dgm:pt>
    <dgm:pt modelId="{D07AD3FD-84FF-467E-9693-752776549C61}">
      <dgm:prSet phldrT="[Text]"/>
      <dgm:spPr>
        <a:solidFill>
          <a:srgbClr val="15A56C"/>
        </a:solidFill>
        <a:ln>
          <a:solidFill>
            <a:schemeClr val="accent2"/>
          </a:solidFill>
        </a:ln>
      </dgm:spPr>
      <dgm:t>
        <a:bodyPr/>
        <a:lstStyle/>
        <a:p>
          <a:r>
            <a:rPr lang="en-US" b="1">
              <a:effectLst>
                <a:outerShdw blurRad="50800" dist="38100" dir="2700000" algn="tl" rotWithShape="0">
                  <a:schemeClr val="tx1">
                    <a:alpha val="50000"/>
                  </a:schemeClr>
                </a:outerShdw>
              </a:effectLst>
              <a:latin typeface="Arial Black" panose="020B0A04020102020204" pitchFamily="34" charset="0"/>
            </a:rPr>
            <a:t>Lunch Detention</a:t>
          </a:r>
        </a:p>
      </dgm:t>
    </dgm:pt>
    <dgm:pt modelId="{A8C9B7A9-BC2A-4753-B7F0-F2E361D95520}" type="sibTrans" cxnId="{55492768-9A5E-4F74-AC7C-959C5C24EFD3}">
      <dgm:prSet/>
      <dgm:spPr/>
      <dgm:t>
        <a:bodyPr/>
        <a:lstStyle/>
        <a:p>
          <a:endParaRPr lang="en-US"/>
        </a:p>
      </dgm:t>
    </dgm:pt>
    <dgm:pt modelId="{7B691773-F524-4FAD-A272-BDF0B0C4370A}" type="parTrans" cxnId="{55492768-9A5E-4F74-AC7C-959C5C24EFD3}">
      <dgm:prSet/>
      <dgm:spPr/>
      <dgm:t>
        <a:bodyPr/>
        <a:lstStyle/>
        <a:p>
          <a:endParaRPr lang="en-US"/>
        </a:p>
      </dgm:t>
    </dgm:pt>
    <dgm:pt modelId="{32CCB050-072A-41BF-BE1B-388CF53E5629}">
      <dgm:prSet/>
      <dgm:spPr>
        <a:solidFill>
          <a:srgbClr val="E53038"/>
        </a:solidFill>
        <a:ln>
          <a:solidFill>
            <a:schemeClr val="accent4"/>
          </a:solidFill>
        </a:ln>
      </dgm:spPr>
      <dgm:t>
        <a:bodyPr/>
        <a:lstStyle/>
        <a:p>
          <a:r>
            <a:rPr lang="en-US" b="1">
              <a:effectLst>
                <a:outerShdw blurRad="50800" dist="38100" dir="2700000" algn="tl" rotWithShape="0">
                  <a:schemeClr val="tx1">
                    <a:alpha val="50000"/>
                  </a:schemeClr>
                </a:outerShdw>
              </a:effectLst>
              <a:latin typeface="Arial Black" panose="020B0A04020102020204" pitchFamily="34" charset="0"/>
            </a:rPr>
            <a:t>Saturday Detention</a:t>
          </a:r>
          <a:endParaRPr lang="ru-RU" b="1">
            <a:effectLst>
              <a:outerShdw blurRad="50800" dist="38100" dir="2700000" algn="tl" rotWithShape="0">
                <a:schemeClr val="tx1">
                  <a:alpha val="50000"/>
                </a:schemeClr>
              </a:outerShdw>
            </a:effectLst>
            <a:latin typeface="Arial Black" panose="020B0A04020102020204" pitchFamily="34" charset="0"/>
          </a:endParaRPr>
        </a:p>
      </dgm:t>
    </dgm:pt>
    <dgm:pt modelId="{B301371B-A53D-4B79-8B8D-7B304894442B}" type="parTrans" cxnId="{042E0AE1-6450-410A-B96E-AFBADB139BEA}">
      <dgm:prSet/>
      <dgm:spPr/>
      <dgm:t>
        <a:bodyPr/>
        <a:lstStyle/>
        <a:p>
          <a:endParaRPr lang="ru-RU"/>
        </a:p>
      </dgm:t>
    </dgm:pt>
    <dgm:pt modelId="{BF05D8EE-4413-4737-8721-DAF10D6CAB04}" type="sibTrans" cxnId="{042E0AE1-6450-410A-B96E-AFBADB139BEA}">
      <dgm:prSet/>
      <dgm:spPr/>
      <dgm:t>
        <a:bodyPr/>
        <a:lstStyle/>
        <a:p>
          <a:endParaRPr lang="ru-RU"/>
        </a:p>
      </dgm:t>
    </dgm:pt>
    <dgm:pt modelId="{9E838AE2-4659-4603-ABC8-58DF4222C0D4}">
      <dgm:prSet/>
      <dgm:spPr>
        <a:solidFill>
          <a:schemeClr val="accent6">
            <a:lumMod val="75000"/>
          </a:schemeClr>
        </a:solidFill>
        <a:ln>
          <a:solidFill>
            <a:schemeClr val="accent5"/>
          </a:solidFill>
        </a:ln>
      </dgm:spPr>
      <dgm:t>
        <a:bodyPr/>
        <a:lstStyle/>
        <a:p>
          <a:r>
            <a:rPr lang="en-US" b="1">
              <a:effectLst>
                <a:outerShdw blurRad="50800" dist="38100" dir="2700000" algn="tl" rotWithShape="0">
                  <a:schemeClr val="tx1">
                    <a:alpha val="50000"/>
                  </a:schemeClr>
                </a:outerShdw>
              </a:effectLst>
              <a:latin typeface="Arial Black" panose="020B0A04020102020204" pitchFamily="34" charset="0"/>
            </a:rPr>
            <a:t>Referral &amp; Behavior Probation</a:t>
          </a:r>
          <a:endParaRPr lang="ru-RU" b="1">
            <a:effectLst>
              <a:outerShdw blurRad="50800" dist="38100" dir="2700000" algn="tl" rotWithShape="0">
                <a:schemeClr val="tx1">
                  <a:alpha val="50000"/>
                </a:schemeClr>
              </a:outerShdw>
            </a:effectLst>
            <a:latin typeface="Arial Black" panose="020B0A04020102020204" pitchFamily="34" charset="0"/>
          </a:endParaRPr>
        </a:p>
      </dgm:t>
    </dgm:pt>
    <dgm:pt modelId="{5FC53805-9431-4BC8-ADB9-DABF59DE31C7}" type="parTrans" cxnId="{CF54291C-AAFD-4FA4-9A16-20CE892BA907}">
      <dgm:prSet/>
      <dgm:spPr/>
      <dgm:t>
        <a:bodyPr/>
        <a:lstStyle/>
        <a:p>
          <a:endParaRPr lang="ru-RU"/>
        </a:p>
      </dgm:t>
    </dgm:pt>
    <dgm:pt modelId="{61F1BCD3-232D-4C03-B56C-182BCB6108CD}" type="sibTrans" cxnId="{CF54291C-AAFD-4FA4-9A16-20CE892BA907}">
      <dgm:prSet/>
      <dgm:spPr/>
      <dgm:t>
        <a:bodyPr/>
        <a:lstStyle/>
        <a:p>
          <a:endParaRPr lang="ru-RU"/>
        </a:p>
      </dgm:t>
    </dgm:pt>
    <dgm:pt modelId="{04A40292-9119-41B2-B968-7B651F20675D}">
      <dgm:prSet custT="1"/>
      <dgm:spPr/>
      <dgm:t>
        <a:bodyPr lIns="108000" tIns="648000" rIns="288000" anchor="t" anchorCtr="0"/>
        <a:lstStyle/>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Saturday Detention</a:t>
          </a: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9:30am to 12:30pm</a:t>
          </a:r>
        </a:p>
      </dgm:t>
    </dgm:pt>
    <dgm:pt modelId="{70078FF1-F2A9-4A6B-88D1-8CF3595EFE73}" type="parTrans" cxnId="{1D6C5464-DE30-4BEC-9E27-B2C179C39CC4}">
      <dgm:prSet/>
      <dgm:spPr/>
      <dgm:t>
        <a:bodyPr/>
        <a:lstStyle/>
        <a:p>
          <a:endParaRPr lang="en-US"/>
        </a:p>
      </dgm:t>
    </dgm:pt>
    <dgm:pt modelId="{B4C4972A-0898-484E-AF78-D5D7E0F991F2}" type="sibTrans" cxnId="{1D6C5464-DE30-4BEC-9E27-B2C179C39CC4}">
      <dgm:prSet/>
      <dgm:spPr/>
      <dgm:t>
        <a:bodyPr/>
        <a:lstStyle/>
        <a:p>
          <a:endParaRPr lang="en-US"/>
        </a:p>
      </dgm:t>
    </dgm:pt>
    <dgm:pt modelId="{C8E903CE-0CFD-4D68-A857-80E14557005E}">
      <dgm:prSet custT="1"/>
      <dgm:spPr/>
      <dgm:t>
        <a:bodyPr lIns="108000" tIns="648000" rIns="288000" anchor="t" anchorCtr="0"/>
        <a:lstStyle/>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Referral and 9-week behavior probation contract.  </a:t>
          </a:r>
        </a:p>
      </dgm:t>
    </dgm:pt>
    <dgm:pt modelId="{D5890537-0D77-4DA1-A100-62C393623468}" type="parTrans" cxnId="{17BD67AD-4331-49EC-BC4A-29404E891597}">
      <dgm:prSet/>
      <dgm:spPr/>
      <dgm:t>
        <a:bodyPr/>
        <a:lstStyle/>
        <a:p>
          <a:endParaRPr lang="en-US"/>
        </a:p>
      </dgm:t>
    </dgm:pt>
    <dgm:pt modelId="{862799CE-00F4-4DD6-894E-A487503F8DE6}" type="sibTrans" cxnId="{17BD67AD-4331-49EC-BC4A-29404E891597}">
      <dgm:prSet/>
      <dgm:spPr/>
      <dgm:t>
        <a:bodyPr/>
        <a:lstStyle/>
        <a:p>
          <a:endParaRPr lang="en-US"/>
        </a:p>
      </dgm:t>
    </dgm:pt>
    <dgm:pt modelId="{594BF422-752C-42F3-A230-3D0E6AE9A886}" type="pres">
      <dgm:prSet presAssocID="{55C0B14E-AEA6-48D3-A387-ED4A3A3BF840}" presName="Name0" presStyleCnt="0">
        <dgm:presLayoutVars>
          <dgm:animLvl val="lvl"/>
          <dgm:resizeHandles val="exact"/>
        </dgm:presLayoutVars>
      </dgm:prSet>
      <dgm:spPr/>
    </dgm:pt>
    <dgm:pt modelId="{F6A1B9E0-4B4A-47A4-A011-67526CEEA770}" type="pres">
      <dgm:prSet presAssocID="{AACEAFD5-63CF-4AFC-B46F-BE086C5D447C}" presName="composite" presStyleCnt="0"/>
      <dgm:spPr/>
    </dgm:pt>
    <dgm:pt modelId="{FA4E6E73-A3C8-4495-927B-8AADA5A74297}" type="pres">
      <dgm:prSet presAssocID="{AACEAFD5-63CF-4AFC-B46F-BE086C5D447C}" presName="L" presStyleLbl="solidFgAcc1" presStyleIdx="0" presStyleCnt="5">
        <dgm:presLayoutVars>
          <dgm:chMax val="0"/>
          <dgm:chPref val="0"/>
        </dgm:presLayoutVars>
      </dgm:prSet>
      <dgm:spPr>
        <a:ln>
          <a:solidFill>
            <a:schemeClr val="accent1"/>
          </a:solidFill>
        </a:ln>
      </dgm:spPr>
    </dgm:pt>
    <dgm:pt modelId="{CA3A6A4E-2D39-41D2-A6B1-B590D0C452D2}" type="pres">
      <dgm:prSet presAssocID="{AACEAFD5-63CF-4AFC-B46F-BE086C5D447C}" presName="parTx" presStyleLbl="alignNode1" presStyleIdx="0" presStyleCnt="5" custLinFactNeighborX="2260" custLinFactNeighborY="2957">
        <dgm:presLayoutVars>
          <dgm:chMax val="0"/>
          <dgm:chPref val="0"/>
          <dgm:bulletEnabled val="1"/>
        </dgm:presLayoutVars>
      </dgm:prSet>
      <dgm:spPr/>
    </dgm:pt>
    <dgm:pt modelId="{810D7AA7-A541-4507-BE7F-36CCF210089F}" type="pres">
      <dgm:prSet presAssocID="{AACEAFD5-63CF-4AFC-B46F-BE086C5D447C}" presName="desTx" presStyleLbl="revTx" presStyleIdx="0" presStyleCnt="5">
        <dgm:presLayoutVars>
          <dgm:chMax val="0"/>
          <dgm:chPref val="0"/>
          <dgm:bulletEnabled val="1"/>
        </dgm:presLayoutVars>
      </dgm:prSet>
      <dgm:spPr/>
    </dgm:pt>
    <dgm:pt modelId="{4F7CDD44-32F1-4759-861F-8DABEBBA8D89}" type="pres">
      <dgm:prSet presAssocID="{AACEAFD5-63CF-4AFC-B46F-BE086C5D447C}" presName="EmptyPlaceHolder" presStyleCnt="0"/>
      <dgm:spPr/>
    </dgm:pt>
    <dgm:pt modelId="{C9A9B9EA-6A1D-4A13-9C7F-C112F25D2888}" type="pres">
      <dgm:prSet presAssocID="{7A8D4B4D-06E9-4958-810D-A6226B6AC588}" presName="space" presStyleCnt="0"/>
      <dgm:spPr/>
    </dgm:pt>
    <dgm:pt modelId="{EC37843F-14A6-4E20-B7AE-2B086A8F5F45}" type="pres">
      <dgm:prSet presAssocID="{D07AD3FD-84FF-467E-9693-752776549C61}" presName="composite" presStyleCnt="0"/>
      <dgm:spPr/>
    </dgm:pt>
    <dgm:pt modelId="{E41E7729-FD3F-426D-804C-45BD60BD762D}" type="pres">
      <dgm:prSet presAssocID="{D07AD3FD-84FF-467E-9693-752776549C61}" presName="L" presStyleLbl="solidFgAcc1" presStyleIdx="1" presStyleCnt="5">
        <dgm:presLayoutVars>
          <dgm:chMax val="0"/>
          <dgm:chPref val="0"/>
        </dgm:presLayoutVars>
      </dgm:prSet>
      <dgm:spPr>
        <a:ln>
          <a:solidFill>
            <a:schemeClr val="accent2"/>
          </a:solidFill>
        </a:ln>
      </dgm:spPr>
    </dgm:pt>
    <dgm:pt modelId="{6C46E586-0364-4C52-98F9-74A7ACD803D1}" type="pres">
      <dgm:prSet presAssocID="{D07AD3FD-84FF-467E-9693-752776549C61}" presName="parTx" presStyleLbl="alignNode1" presStyleIdx="1" presStyleCnt="5">
        <dgm:presLayoutVars>
          <dgm:chMax val="0"/>
          <dgm:chPref val="0"/>
          <dgm:bulletEnabled val="1"/>
        </dgm:presLayoutVars>
      </dgm:prSet>
      <dgm:spPr/>
    </dgm:pt>
    <dgm:pt modelId="{5E07F9E4-149C-4A89-848F-4ABDD305F0C5}" type="pres">
      <dgm:prSet presAssocID="{D07AD3FD-84FF-467E-9693-752776549C61}" presName="desTx" presStyleLbl="revTx" presStyleIdx="1" presStyleCnt="5">
        <dgm:presLayoutVars>
          <dgm:chMax val="0"/>
          <dgm:chPref val="0"/>
          <dgm:bulletEnabled val="1"/>
        </dgm:presLayoutVars>
      </dgm:prSet>
      <dgm:spPr/>
    </dgm:pt>
    <dgm:pt modelId="{2928FCAD-BE3F-45AC-93A5-FD98F8A50E00}" type="pres">
      <dgm:prSet presAssocID="{D07AD3FD-84FF-467E-9693-752776549C61}" presName="EmptyPlaceHolder" presStyleCnt="0"/>
      <dgm:spPr/>
    </dgm:pt>
    <dgm:pt modelId="{C2DF8D93-19C7-4E07-BCAF-9FAAB62C8CF2}" type="pres">
      <dgm:prSet presAssocID="{A8C9B7A9-BC2A-4753-B7F0-F2E361D95520}" presName="space" presStyleCnt="0"/>
      <dgm:spPr/>
    </dgm:pt>
    <dgm:pt modelId="{86E313B1-36D3-44D7-907E-22A08CB8E9CC}" type="pres">
      <dgm:prSet presAssocID="{D71FC021-6A65-44D1-95B9-0E6C89079866}" presName="composite" presStyleCnt="0"/>
      <dgm:spPr/>
    </dgm:pt>
    <dgm:pt modelId="{473F2067-7126-4D56-A328-5A8CFD3D8D52}" type="pres">
      <dgm:prSet presAssocID="{D71FC021-6A65-44D1-95B9-0E6C89079866}" presName="L" presStyleLbl="solidFgAcc1" presStyleIdx="2" presStyleCnt="5">
        <dgm:presLayoutVars>
          <dgm:chMax val="0"/>
          <dgm:chPref val="0"/>
        </dgm:presLayoutVars>
      </dgm:prSet>
      <dgm:spPr>
        <a:ln>
          <a:solidFill>
            <a:schemeClr val="accent3"/>
          </a:solidFill>
        </a:ln>
      </dgm:spPr>
    </dgm:pt>
    <dgm:pt modelId="{7A0B5EFC-88FB-4ED5-994F-D5F6584C2293}" type="pres">
      <dgm:prSet presAssocID="{D71FC021-6A65-44D1-95B9-0E6C89079866}" presName="parTx" presStyleLbl="alignNode1" presStyleIdx="2" presStyleCnt="5">
        <dgm:presLayoutVars>
          <dgm:chMax val="0"/>
          <dgm:chPref val="0"/>
          <dgm:bulletEnabled val="1"/>
        </dgm:presLayoutVars>
      </dgm:prSet>
      <dgm:spPr/>
    </dgm:pt>
    <dgm:pt modelId="{FD7B29F2-0D66-4B4B-BC8A-82DA23575305}" type="pres">
      <dgm:prSet presAssocID="{D71FC021-6A65-44D1-95B9-0E6C89079866}" presName="desTx" presStyleLbl="revTx" presStyleIdx="2" presStyleCnt="5">
        <dgm:presLayoutVars>
          <dgm:chMax val="0"/>
          <dgm:chPref val="0"/>
          <dgm:bulletEnabled val="1"/>
        </dgm:presLayoutVars>
      </dgm:prSet>
      <dgm:spPr/>
    </dgm:pt>
    <dgm:pt modelId="{BABAA172-7B81-4C6B-BCF2-4572322515C5}" type="pres">
      <dgm:prSet presAssocID="{D71FC021-6A65-44D1-95B9-0E6C89079866}" presName="EmptyPlaceHolder" presStyleCnt="0"/>
      <dgm:spPr/>
    </dgm:pt>
    <dgm:pt modelId="{F5592489-4EC4-4CD3-8C9F-861313656D99}" type="pres">
      <dgm:prSet presAssocID="{9B090D9D-470E-46E2-AABB-0368A52481AA}" presName="space" presStyleCnt="0"/>
      <dgm:spPr/>
    </dgm:pt>
    <dgm:pt modelId="{62262EA1-D674-4DE8-B444-FEC3F6748520}" type="pres">
      <dgm:prSet presAssocID="{32CCB050-072A-41BF-BE1B-388CF53E5629}" presName="composite" presStyleCnt="0"/>
      <dgm:spPr/>
    </dgm:pt>
    <dgm:pt modelId="{7BF6E820-C6E3-4E2C-BB23-ADF9AD641C6B}" type="pres">
      <dgm:prSet presAssocID="{32CCB050-072A-41BF-BE1B-388CF53E5629}" presName="L" presStyleLbl="solidFgAcc1" presStyleIdx="3" presStyleCnt="5">
        <dgm:presLayoutVars>
          <dgm:chMax val="0"/>
          <dgm:chPref val="0"/>
        </dgm:presLayoutVars>
      </dgm:prSet>
      <dgm:spPr>
        <a:ln>
          <a:solidFill>
            <a:schemeClr val="accent4"/>
          </a:solidFill>
        </a:ln>
      </dgm:spPr>
    </dgm:pt>
    <dgm:pt modelId="{B8046455-4EBB-40A8-838B-B584850A8B8E}" type="pres">
      <dgm:prSet presAssocID="{32CCB050-072A-41BF-BE1B-388CF53E5629}" presName="parTx" presStyleLbl="alignNode1" presStyleIdx="3" presStyleCnt="5">
        <dgm:presLayoutVars>
          <dgm:chMax val="0"/>
          <dgm:chPref val="0"/>
          <dgm:bulletEnabled val="1"/>
        </dgm:presLayoutVars>
      </dgm:prSet>
      <dgm:spPr/>
    </dgm:pt>
    <dgm:pt modelId="{1D84544C-5924-422B-9546-A86AE4927E4C}" type="pres">
      <dgm:prSet presAssocID="{32CCB050-072A-41BF-BE1B-388CF53E5629}" presName="desTx" presStyleLbl="revTx" presStyleIdx="3" presStyleCnt="5">
        <dgm:presLayoutVars>
          <dgm:chMax val="0"/>
          <dgm:chPref val="0"/>
          <dgm:bulletEnabled val="1"/>
        </dgm:presLayoutVars>
      </dgm:prSet>
      <dgm:spPr/>
    </dgm:pt>
    <dgm:pt modelId="{ED05E404-1B63-4FC9-A7B8-277860DEBCD0}" type="pres">
      <dgm:prSet presAssocID="{32CCB050-072A-41BF-BE1B-388CF53E5629}" presName="EmptyPlaceHolder" presStyleCnt="0"/>
      <dgm:spPr/>
    </dgm:pt>
    <dgm:pt modelId="{AB144E95-E2AA-430B-870C-A44D04CCB5A8}" type="pres">
      <dgm:prSet presAssocID="{BF05D8EE-4413-4737-8721-DAF10D6CAB04}" presName="space" presStyleCnt="0"/>
      <dgm:spPr/>
    </dgm:pt>
    <dgm:pt modelId="{D0A9E9B9-B6D2-49AA-91D6-7CE223E637D0}" type="pres">
      <dgm:prSet presAssocID="{9E838AE2-4659-4603-ABC8-58DF4222C0D4}" presName="composite" presStyleCnt="0"/>
      <dgm:spPr/>
    </dgm:pt>
    <dgm:pt modelId="{0EE416CF-D8AE-41BD-BF35-9148040E1274}" type="pres">
      <dgm:prSet presAssocID="{9E838AE2-4659-4603-ABC8-58DF4222C0D4}" presName="L" presStyleLbl="solidFgAcc1" presStyleIdx="4" presStyleCnt="5">
        <dgm:presLayoutVars>
          <dgm:chMax val="0"/>
          <dgm:chPref val="0"/>
        </dgm:presLayoutVars>
      </dgm:prSet>
      <dgm:spPr>
        <a:ln>
          <a:solidFill>
            <a:schemeClr val="accent5"/>
          </a:solidFill>
        </a:ln>
      </dgm:spPr>
    </dgm:pt>
    <dgm:pt modelId="{559A9A18-D6AE-4459-8C7F-A17CAB50744A}" type="pres">
      <dgm:prSet presAssocID="{9E838AE2-4659-4603-ABC8-58DF4222C0D4}" presName="parTx" presStyleLbl="alignNode1" presStyleIdx="4" presStyleCnt="5">
        <dgm:presLayoutVars>
          <dgm:chMax val="0"/>
          <dgm:chPref val="0"/>
          <dgm:bulletEnabled val="1"/>
        </dgm:presLayoutVars>
      </dgm:prSet>
      <dgm:spPr/>
    </dgm:pt>
    <dgm:pt modelId="{7F54B493-FCA8-4A1F-A2B1-FCB26CA9C396}" type="pres">
      <dgm:prSet presAssocID="{9E838AE2-4659-4603-ABC8-58DF4222C0D4}" presName="desTx" presStyleLbl="revTx" presStyleIdx="4" presStyleCnt="5">
        <dgm:presLayoutVars>
          <dgm:chMax val="0"/>
          <dgm:chPref val="0"/>
          <dgm:bulletEnabled val="1"/>
        </dgm:presLayoutVars>
      </dgm:prSet>
      <dgm:spPr/>
    </dgm:pt>
    <dgm:pt modelId="{D73F5E39-8993-4D6C-9D92-8E8F41E329B8}" type="pres">
      <dgm:prSet presAssocID="{9E838AE2-4659-4603-ABC8-58DF4222C0D4}" presName="EmptyPlaceHolder" presStyleCnt="0"/>
      <dgm:spPr/>
    </dgm:pt>
  </dgm:ptLst>
  <dgm:cxnLst>
    <dgm:cxn modelId="{20190A0D-EF75-4224-80CC-FC8EBDEF2138}" type="presOf" srcId="{C8E903CE-0CFD-4D68-A857-80E14557005E}" destId="{7F54B493-FCA8-4A1F-A2B1-FCB26CA9C396}" srcOrd="0" destOrd="0" presId="urn:microsoft.com/office/officeart/2016/7/layout/AccentHomeChevronProcess"/>
    <dgm:cxn modelId="{CF54291C-AAFD-4FA4-9A16-20CE892BA907}" srcId="{55C0B14E-AEA6-48D3-A387-ED4A3A3BF840}" destId="{9E838AE2-4659-4603-ABC8-58DF4222C0D4}" srcOrd="4" destOrd="0" parTransId="{5FC53805-9431-4BC8-ADB9-DABF59DE31C7}" sibTransId="{61F1BCD3-232D-4C03-B56C-182BCB6108CD}"/>
    <dgm:cxn modelId="{F23BFC27-EEA1-48DD-A68B-3C9BF1AE455D}" type="presOf" srcId="{349299C9-846E-4827-813A-349CCCE20782}" destId="{810D7AA7-A541-4507-BE7F-36CCF210089F}" srcOrd="0" destOrd="0" presId="urn:microsoft.com/office/officeart/2016/7/layout/AccentHomeChevronProcess"/>
    <dgm:cxn modelId="{0EFA3039-6828-403C-9445-4359BA6645E6}" srcId="{AACEAFD5-63CF-4AFC-B46F-BE086C5D447C}" destId="{349299C9-846E-4827-813A-349CCCE20782}" srcOrd="0" destOrd="0" parTransId="{AEA27547-B9ED-4994-BD27-04EC297EF367}" sibTransId="{9D819F52-ACA0-4B08-8256-DF6BD8FA3A0B}"/>
    <dgm:cxn modelId="{6CDEA839-6538-453E-9113-58ECC65280CB}" type="presOf" srcId="{AACEAFD5-63CF-4AFC-B46F-BE086C5D447C}" destId="{CA3A6A4E-2D39-41D2-A6B1-B590D0C452D2}" srcOrd="0" destOrd="0" presId="urn:microsoft.com/office/officeart/2016/7/layout/AccentHomeChevronProcess"/>
    <dgm:cxn modelId="{1D6C5464-DE30-4BEC-9E27-B2C179C39CC4}" srcId="{32CCB050-072A-41BF-BE1B-388CF53E5629}" destId="{04A40292-9119-41B2-B968-7B651F20675D}" srcOrd="0" destOrd="0" parTransId="{70078FF1-F2A9-4A6B-88D1-8CF3595EFE73}" sibTransId="{B4C4972A-0898-484E-AF78-D5D7E0F991F2}"/>
    <dgm:cxn modelId="{55492768-9A5E-4F74-AC7C-959C5C24EFD3}" srcId="{55C0B14E-AEA6-48D3-A387-ED4A3A3BF840}" destId="{D07AD3FD-84FF-467E-9693-752776549C61}" srcOrd="1" destOrd="0" parTransId="{7B691773-F524-4FAD-A272-BDF0B0C4370A}" sibTransId="{A8C9B7A9-BC2A-4753-B7F0-F2E361D95520}"/>
    <dgm:cxn modelId="{993A834D-F9E7-487D-A46B-FD9A309F5C59}" type="presOf" srcId="{04A40292-9119-41B2-B968-7B651F20675D}" destId="{1D84544C-5924-422B-9546-A86AE4927E4C}" srcOrd="0" destOrd="0" presId="urn:microsoft.com/office/officeart/2016/7/layout/AccentHomeChevronProcess"/>
    <dgm:cxn modelId="{E97FF64F-8020-497E-AE7D-2395DDA4560D}" srcId="{D07AD3FD-84FF-467E-9693-752776549C61}" destId="{5D70EFF5-8B31-4A1F-AE44-51E4CF0013EB}" srcOrd="0" destOrd="0" parTransId="{96C720A0-FEEF-48D1-8DF6-ABA03C304822}" sibTransId="{B6A59CDE-18AD-4553-B6C5-FF001A8E8510}"/>
    <dgm:cxn modelId="{219EA357-E48B-4A91-91A7-8282DFF10601}" type="presOf" srcId="{55C0B14E-AEA6-48D3-A387-ED4A3A3BF840}" destId="{594BF422-752C-42F3-A230-3D0E6AE9A886}" srcOrd="0" destOrd="0" presId="urn:microsoft.com/office/officeart/2016/7/layout/AccentHomeChevronProcess"/>
    <dgm:cxn modelId="{61E56288-5A92-4019-989A-398C8EA8A844}" type="presOf" srcId="{4A6BB192-9983-4F48-BBC5-6E384EED7EC5}" destId="{FD7B29F2-0D66-4B4B-BC8A-82DA23575305}" srcOrd="0" destOrd="0" presId="urn:microsoft.com/office/officeart/2016/7/layout/AccentHomeChevronProcess"/>
    <dgm:cxn modelId="{60399491-EC61-4ACD-870E-1A66600F3D26}" type="presOf" srcId="{D71FC021-6A65-44D1-95B9-0E6C89079866}" destId="{7A0B5EFC-88FB-4ED5-994F-D5F6584C2293}" srcOrd="0" destOrd="0" presId="urn:microsoft.com/office/officeart/2016/7/layout/AccentHomeChevronProcess"/>
    <dgm:cxn modelId="{53239C96-427C-420B-95DC-546F3B30ED65}" srcId="{55C0B14E-AEA6-48D3-A387-ED4A3A3BF840}" destId="{D71FC021-6A65-44D1-95B9-0E6C89079866}" srcOrd="2" destOrd="0" parTransId="{862AAE39-3AAD-40E3-BA20-90187BD73242}" sibTransId="{9B090D9D-470E-46E2-AABB-0368A52481AA}"/>
    <dgm:cxn modelId="{17BD67AD-4331-49EC-BC4A-29404E891597}" srcId="{9E838AE2-4659-4603-ABC8-58DF4222C0D4}" destId="{C8E903CE-0CFD-4D68-A857-80E14557005E}" srcOrd="0" destOrd="0" parTransId="{D5890537-0D77-4DA1-A100-62C393623468}" sibTransId="{862799CE-00F4-4DD6-894E-A487503F8DE6}"/>
    <dgm:cxn modelId="{2F6485B4-0735-4D01-8060-5A89B7562619}" type="presOf" srcId="{5D70EFF5-8B31-4A1F-AE44-51E4CF0013EB}" destId="{5E07F9E4-149C-4A89-848F-4ABDD305F0C5}" srcOrd="0" destOrd="0" presId="urn:microsoft.com/office/officeart/2016/7/layout/AccentHomeChevronProcess"/>
    <dgm:cxn modelId="{AE101ABC-7EA3-4444-A576-8AB15A371C84}" srcId="{55C0B14E-AEA6-48D3-A387-ED4A3A3BF840}" destId="{AACEAFD5-63CF-4AFC-B46F-BE086C5D447C}" srcOrd="0" destOrd="0" parTransId="{7A0BD8EC-BB4A-4912-A54E-6F39B681264E}" sibTransId="{7A8D4B4D-06E9-4958-810D-A6226B6AC588}"/>
    <dgm:cxn modelId="{665C05C7-3CB0-428C-B457-E59A0AF60DA1}" type="presOf" srcId="{D07AD3FD-84FF-467E-9693-752776549C61}" destId="{6C46E586-0364-4C52-98F9-74A7ACD803D1}" srcOrd="0" destOrd="0" presId="urn:microsoft.com/office/officeart/2016/7/layout/AccentHomeChevronProcess"/>
    <dgm:cxn modelId="{042E0AE1-6450-410A-B96E-AFBADB139BEA}" srcId="{55C0B14E-AEA6-48D3-A387-ED4A3A3BF840}" destId="{32CCB050-072A-41BF-BE1B-388CF53E5629}" srcOrd="3" destOrd="0" parTransId="{B301371B-A53D-4B79-8B8D-7B304894442B}" sibTransId="{BF05D8EE-4413-4737-8721-DAF10D6CAB04}"/>
    <dgm:cxn modelId="{E3115EEA-DE9C-4F06-B8B3-BEB263D5F2B1}" srcId="{D71FC021-6A65-44D1-95B9-0E6C89079866}" destId="{4A6BB192-9983-4F48-BBC5-6E384EED7EC5}" srcOrd="0" destOrd="0" parTransId="{230A6E4A-6CED-4DC0-AEFE-6859FE07B658}" sibTransId="{0B568EC2-5D2A-4B00-8047-B7832F245B44}"/>
    <dgm:cxn modelId="{DB636DF2-EC68-445F-B7E9-11D2D9235026}" type="presOf" srcId="{9E838AE2-4659-4603-ABC8-58DF4222C0D4}" destId="{559A9A18-D6AE-4459-8C7F-A17CAB50744A}" srcOrd="0" destOrd="0" presId="urn:microsoft.com/office/officeart/2016/7/layout/AccentHomeChevronProcess"/>
    <dgm:cxn modelId="{10122CFA-F2C6-4519-A06A-6ABCC8B80C59}" type="presOf" srcId="{32CCB050-072A-41BF-BE1B-388CF53E5629}" destId="{B8046455-4EBB-40A8-838B-B584850A8B8E}" srcOrd="0" destOrd="0" presId="urn:microsoft.com/office/officeart/2016/7/layout/AccentHomeChevronProcess"/>
    <dgm:cxn modelId="{C93892E1-28C0-4B75-A464-293C00708672}" type="presParOf" srcId="{594BF422-752C-42F3-A230-3D0E6AE9A886}" destId="{F6A1B9E0-4B4A-47A4-A011-67526CEEA770}" srcOrd="0" destOrd="0" presId="urn:microsoft.com/office/officeart/2016/7/layout/AccentHomeChevronProcess"/>
    <dgm:cxn modelId="{D5413575-9692-46A2-A045-9ED8482318DF}" type="presParOf" srcId="{F6A1B9E0-4B4A-47A4-A011-67526CEEA770}" destId="{FA4E6E73-A3C8-4495-927B-8AADA5A74297}" srcOrd="0" destOrd="0" presId="urn:microsoft.com/office/officeart/2016/7/layout/AccentHomeChevronProcess"/>
    <dgm:cxn modelId="{3303BDD6-668D-45F1-9491-4125E782D67C}" type="presParOf" srcId="{F6A1B9E0-4B4A-47A4-A011-67526CEEA770}" destId="{CA3A6A4E-2D39-41D2-A6B1-B590D0C452D2}" srcOrd="1" destOrd="0" presId="urn:microsoft.com/office/officeart/2016/7/layout/AccentHomeChevronProcess"/>
    <dgm:cxn modelId="{3BAD5A1C-162E-4722-B818-968C4083BECD}" type="presParOf" srcId="{F6A1B9E0-4B4A-47A4-A011-67526CEEA770}" destId="{810D7AA7-A541-4507-BE7F-36CCF210089F}" srcOrd="2" destOrd="0" presId="urn:microsoft.com/office/officeart/2016/7/layout/AccentHomeChevronProcess"/>
    <dgm:cxn modelId="{A3B267C1-BAFC-42F0-A63A-6491CFDC1ED2}" type="presParOf" srcId="{F6A1B9E0-4B4A-47A4-A011-67526CEEA770}" destId="{4F7CDD44-32F1-4759-861F-8DABEBBA8D89}" srcOrd="3" destOrd="0" presId="urn:microsoft.com/office/officeart/2016/7/layout/AccentHomeChevronProcess"/>
    <dgm:cxn modelId="{80CC9289-BA8F-4ED7-A4ED-9FA5EF71D964}" type="presParOf" srcId="{594BF422-752C-42F3-A230-3D0E6AE9A886}" destId="{C9A9B9EA-6A1D-4A13-9C7F-C112F25D2888}" srcOrd="1" destOrd="0" presId="urn:microsoft.com/office/officeart/2016/7/layout/AccentHomeChevronProcess"/>
    <dgm:cxn modelId="{5B7985CA-BC92-461D-A77E-E2320D4992D0}" type="presParOf" srcId="{594BF422-752C-42F3-A230-3D0E6AE9A886}" destId="{EC37843F-14A6-4E20-B7AE-2B086A8F5F45}" srcOrd="2" destOrd="0" presId="urn:microsoft.com/office/officeart/2016/7/layout/AccentHomeChevronProcess"/>
    <dgm:cxn modelId="{1996E4D7-D809-45CA-9DF0-561A93BDAFB1}" type="presParOf" srcId="{EC37843F-14A6-4E20-B7AE-2B086A8F5F45}" destId="{E41E7729-FD3F-426D-804C-45BD60BD762D}" srcOrd="0" destOrd="0" presId="urn:microsoft.com/office/officeart/2016/7/layout/AccentHomeChevronProcess"/>
    <dgm:cxn modelId="{16E53752-1AB8-4CD2-BFD6-85C0CDA26E1B}" type="presParOf" srcId="{EC37843F-14A6-4E20-B7AE-2B086A8F5F45}" destId="{6C46E586-0364-4C52-98F9-74A7ACD803D1}" srcOrd="1" destOrd="0" presId="urn:microsoft.com/office/officeart/2016/7/layout/AccentHomeChevronProcess"/>
    <dgm:cxn modelId="{FAC2F23D-E510-4342-91C3-FCAB11B207C0}" type="presParOf" srcId="{EC37843F-14A6-4E20-B7AE-2B086A8F5F45}" destId="{5E07F9E4-149C-4A89-848F-4ABDD305F0C5}" srcOrd="2" destOrd="0" presId="urn:microsoft.com/office/officeart/2016/7/layout/AccentHomeChevronProcess"/>
    <dgm:cxn modelId="{3843A525-0A63-4743-B0E8-0F795D54B4E4}" type="presParOf" srcId="{EC37843F-14A6-4E20-B7AE-2B086A8F5F45}" destId="{2928FCAD-BE3F-45AC-93A5-FD98F8A50E00}" srcOrd="3" destOrd="0" presId="urn:microsoft.com/office/officeart/2016/7/layout/AccentHomeChevronProcess"/>
    <dgm:cxn modelId="{D179D84E-BE2C-46EF-8594-412D3A7F9213}" type="presParOf" srcId="{594BF422-752C-42F3-A230-3D0E6AE9A886}" destId="{C2DF8D93-19C7-4E07-BCAF-9FAAB62C8CF2}" srcOrd="3" destOrd="0" presId="urn:microsoft.com/office/officeart/2016/7/layout/AccentHomeChevronProcess"/>
    <dgm:cxn modelId="{D8554B98-FAA7-4800-BB76-916BA7A2B10E}" type="presParOf" srcId="{594BF422-752C-42F3-A230-3D0E6AE9A886}" destId="{86E313B1-36D3-44D7-907E-22A08CB8E9CC}" srcOrd="4" destOrd="0" presId="urn:microsoft.com/office/officeart/2016/7/layout/AccentHomeChevronProcess"/>
    <dgm:cxn modelId="{19D10FBF-8E65-4EB5-9B54-54A271982B0D}" type="presParOf" srcId="{86E313B1-36D3-44D7-907E-22A08CB8E9CC}" destId="{473F2067-7126-4D56-A328-5A8CFD3D8D52}" srcOrd="0" destOrd="0" presId="urn:microsoft.com/office/officeart/2016/7/layout/AccentHomeChevronProcess"/>
    <dgm:cxn modelId="{11A73768-8587-4E2B-BDDA-6254211FDF2D}" type="presParOf" srcId="{86E313B1-36D3-44D7-907E-22A08CB8E9CC}" destId="{7A0B5EFC-88FB-4ED5-994F-D5F6584C2293}" srcOrd="1" destOrd="0" presId="urn:microsoft.com/office/officeart/2016/7/layout/AccentHomeChevronProcess"/>
    <dgm:cxn modelId="{522D3FED-6E8C-40DF-8BA8-A80510ACC48F}" type="presParOf" srcId="{86E313B1-36D3-44D7-907E-22A08CB8E9CC}" destId="{FD7B29F2-0D66-4B4B-BC8A-82DA23575305}" srcOrd="2" destOrd="0" presId="urn:microsoft.com/office/officeart/2016/7/layout/AccentHomeChevronProcess"/>
    <dgm:cxn modelId="{8075A955-4651-4DD2-B114-EB147BF378DF}" type="presParOf" srcId="{86E313B1-36D3-44D7-907E-22A08CB8E9CC}" destId="{BABAA172-7B81-4C6B-BCF2-4572322515C5}" srcOrd="3" destOrd="0" presId="urn:microsoft.com/office/officeart/2016/7/layout/AccentHomeChevronProcess"/>
    <dgm:cxn modelId="{76487C60-81CC-4808-A6F6-74C757E56AA2}" type="presParOf" srcId="{594BF422-752C-42F3-A230-3D0E6AE9A886}" destId="{F5592489-4EC4-4CD3-8C9F-861313656D99}" srcOrd="5" destOrd="0" presId="urn:microsoft.com/office/officeart/2016/7/layout/AccentHomeChevronProcess"/>
    <dgm:cxn modelId="{DF11AE77-7C6F-4023-B9CA-C466C92E9683}" type="presParOf" srcId="{594BF422-752C-42F3-A230-3D0E6AE9A886}" destId="{62262EA1-D674-4DE8-B444-FEC3F6748520}" srcOrd="6" destOrd="0" presId="urn:microsoft.com/office/officeart/2016/7/layout/AccentHomeChevronProcess"/>
    <dgm:cxn modelId="{18CDA0B2-B372-4A35-AE00-5304AC3837D3}" type="presParOf" srcId="{62262EA1-D674-4DE8-B444-FEC3F6748520}" destId="{7BF6E820-C6E3-4E2C-BB23-ADF9AD641C6B}" srcOrd="0" destOrd="0" presId="urn:microsoft.com/office/officeart/2016/7/layout/AccentHomeChevronProcess"/>
    <dgm:cxn modelId="{0DF47D5B-8611-4D8E-928B-AA2D5766C18B}" type="presParOf" srcId="{62262EA1-D674-4DE8-B444-FEC3F6748520}" destId="{B8046455-4EBB-40A8-838B-B584850A8B8E}" srcOrd="1" destOrd="0" presId="urn:microsoft.com/office/officeart/2016/7/layout/AccentHomeChevronProcess"/>
    <dgm:cxn modelId="{7C4A88D9-8926-4433-834A-47C1FDDF722F}" type="presParOf" srcId="{62262EA1-D674-4DE8-B444-FEC3F6748520}" destId="{1D84544C-5924-422B-9546-A86AE4927E4C}" srcOrd="2" destOrd="0" presId="urn:microsoft.com/office/officeart/2016/7/layout/AccentHomeChevronProcess"/>
    <dgm:cxn modelId="{43D30544-AB0A-43E8-A43D-B1F41277B0F8}" type="presParOf" srcId="{62262EA1-D674-4DE8-B444-FEC3F6748520}" destId="{ED05E404-1B63-4FC9-A7B8-277860DEBCD0}" srcOrd="3" destOrd="0" presId="urn:microsoft.com/office/officeart/2016/7/layout/AccentHomeChevronProcess"/>
    <dgm:cxn modelId="{6BC4A82E-C8CE-405D-BE38-CA09533ECB3A}" type="presParOf" srcId="{594BF422-752C-42F3-A230-3D0E6AE9A886}" destId="{AB144E95-E2AA-430B-870C-A44D04CCB5A8}" srcOrd="7" destOrd="0" presId="urn:microsoft.com/office/officeart/2016/7/layout/AccentHomeChevronProcess"/>
    <dgm:cxn modelId="{B07B5F95-29F3-4EBA-881F-2F9C82CD9290}" type="presParOf" srcId="{594BF422-752C-42F3-A230-3D0E6AE9A886}" destId="{D0A9E9B9-B6D2-49AA-91D6-7CE223E637D0}" srcOrd="8" destOrd="0" presId="urn:microsoft.com/office/officeart/2016/7/layout/AccentHomeChevronProcess"/>
    <dgm:cxn modelId="{6DCE379C-942E-4A9E-8128-B2C269A9781F}" type="presParOf" srcId="{D0A9E9B9-B6D2-49AA-91D6-7CE223E637D0}" destId="{0EE416CF-D8AE-41BD-BF35-9148040E1274}" srcOrd="0" destOrd="0" presId="urn:microsoft.com/office/officeart/2016/7/layout/AccentHomeChevronProcess"/>
    <dgm:cxn modelId="{FE2C896A-6834-4EDF-8664-05B479C8F0ED}" type="presParOf" srcId="{D0A9E9B9-B6D2-49AA-91D6-7CE223E637D0}" destId="{559A9A18-D6AE-4459-8C7F-A17CAB50744A}" srcOrd="1" destOrd="0" presId="urn:microsoft.com/office/officeart/2016/7/layout/AccentHomeChevronProcess"/>
    <dgm:cxn modelId="{10CD1AE1-F5D1-4C7E-9DFC-2BC8AB439A36}" type="presParOf" srcId="{D0A9E9B9-B6D2-49AA-91D6-7CE223E637D0}" destId="{7F54B493-FCA8-4A1F-A2B1-FCB26CA9C396}" srcOrd="2" destOrd="0" presId="urn:microsoft.com/office/officeart/2016/7/layout/AccentHomeChevronProcess"/>
    <dgm:cxn modelId="{3BA0BF32-4C4F-4617-8C77-FB7B13572D62}" type="presParOf" srcId="{D0A9E9B9-B6D2-49AA-91D6-7CE223E637D0}" destId="{D73F5E39-8993-4D6C-9D92-8E8F41E329B8}" srcOrd="3" destOrd="0" presId="urn:microsoft.com/office/officeart/2016/7/layout/AccentHomeChevron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A10E730-4E3B-4A90-AC05-430867ABE074}" type="doc">
      <dgm:prSet loTypeId="urn:microsoft.com/office/officeart/2005/8/layout/default" loCatId="list" qsTypeId="urn:microsoft.com/office/officeart/2005/8/quickstyle/simple1" qsCatId="simple" csTypeId="urn:microsoft.com/office/officeart/2005/8/colors/accent4_5" csCatId="accent4" phldr="1"/>
      <dgm:spPr/>
      <dgm:t>
        <a:bodyPr/>
        <a:lstStyle/>
        <a:p>
          <a:endParaRPr lang="en-US"/>
        </a:p>
      </dgm:t>
    </dgm:pt>
    <dgm:pt modelId="{ADFE6EEA-40C3-4AD7-BEE6-6D5A0055A5C1}">
      <dgm:prSet phldr="0"/>
      <dgm:spPr/>
      <dgm:t>
        <a:bodyPr/>
        <a:lstStyle/>
        <a:p>
          <a:pPr algn="l" rtl="0"/>
          <a:r>
            <a:rPr lang="en-US"/>
            <a:t>School Service</a:t>
          </a:r>
          <a:endParaRPr lang="en-US">
            <a:latin typeface="Calibri Light" panose="020F0302020204030204"/>
          </a:endParaRPr>
        </a:p>
      </dgm:t>
    </dgm:pt>
    <dgm:pt modelId="{76B5FE65-E804-4E9E-9181-9FBC302CDFDC}" type="parTrans" cxnId="{1B2CE3A0-4B61-4FF0-9BAE-37022BD8DA71}">
      <dgm:prSet/>
      <dgm:spPr/>
      <dgm:t>
        <a:bodyPr/>
        <a:lstStyle/>
        <a:p>
          <a:endParaRPr lang="en-US"/>
        </a:p>
      </dgm:t>
    </dgm:pt>
    <dgm:pt modelId="{DCE0F155-D68F-49F0-A6F0-17A603EEFEB0}" type="sibTrans" cxnId="{1B2CE3A0-4B61-4FF0-9BAE-37022BD8DA71}">
      <dgm:prSet/>
      <dgm:spPr/>
      <dgm:t>
        <a:bodyPr/>
        <a:lstStyle/>
        <a:p>
          <a:endParaRPr lang="en-US"/>
        </a:p>
      </dgm:t>
    </dgm:pt>
    <dgm:pt modelId="{FCD3CE3E-408C-42E1-AE79-1E5731E1CCD1}">
      <dgm:prSet phldr="0"/>
      <dgm:spPr/>
      <dgm:t>
        <a:bodyPr/>
        <a:lstStyle/>
        <a:p>
          <a:pPr algn="l"/>
          <a:r>
            <a:rPr lang="en-US"/>
            <a:t>Work to help around the school</a:t>
          </a:r>
        </a:p>
      </dgm:t>
    </dgm:pt>
    <dgm:pt modelId="{73B9118A-2208-40F8-A805-694F0F6643B5}" type="parTrans" cxnId="{BAA7CB89-C72F-4DF5-B9B8-F61FE04AEF91}">
      <dgm:prSet/>
      <dgm:spPr/>
      <dgm:t>
        <a:bodyPr/>
        <a:lstStyle/>
        <a:p>
          <a:endParaRPr lang="en-US"/>
        </a:p>
      </dgm:t>
    </dgm:pt>
    <dgm:pt modelId="{F68DB321-A5ED-4598-978C-4DF07B3C199C}" type="sibTrans" cxnId="{BAA7CB89-C72F-4DF5-B9B8-F61FE04AEF91}">
      <dgm:prSet/>
      <dgm:spPr/>
      <dgm:t>
        <a:bodyPr/>
        <a:lstStyle/>
        <a:p>
          <a:endParaRPr lang="en-US"/>
        </a:p>
      </dgm:t>
    </dgm:pt>
    <dgm:pt modelId="{799132B7-20E8-4C13-A7CD-52795AB938E6}">
      <dgm:prSet phldr="0"/>
      <dgm:spPr/>
      <dgm:t>
        <a:bodyPr/>
        <a:lstStyle/>
        <a:p>
          <a:pPr algn="l"/>
          <a:r>
            <a:rPr lang="en-US"/>
            <a:t>Plan events such as: Bus Wash, Suggestion Forms, Sponsor Seniors for Senior Fees; Donate to Other School Clubs (Ice Pops to D&amp;D, FBA donations, etc.)</a:t>
          </a:r>
        </a:p>
      </dgm:t>
    </dgm:pt>
    <dgm:pt modelId="{6546C38E-57CC-43A1-B9F0-45B4282DD7A0}" type="parTrans" cxnId="{CE2C8215-DDCA-4BBE-B4B3-95B2DF18B7FE}">
      <dgm:prSet/>
      <dgm:spPr/>
      <dgm:t>
        <a:bodyPr/>
        <a:lstStyle/>
        <a:p>
          <a:endParaRPr lang="en-US"/>
        </a:p>
      </dgm:t>
    </dgm:pt>
    <dgm:pt modelId="{F74289CE-DDC2-4CC3-ADE6-39E3A1030D72}" type="sibTrans" cxnId="{CE2C8215-DDCA-4BBE-B4B3-95B2DF18B7FE}">
      <dgm:prSet/>
      <dgm:spPr/>
      <dgm:t>
        <a:bodyPr/>
        <a:lstStyle/>
        <a:p>
          <a:endParaRPr lang="en-US"/>
        </a:p>
      </dgm:t>
    </dgm:pt>
    <dgm:pt modelId="{07554620-C768-4253-B6FB-6B72D768685B}">
      <dgm:prSet phldr="0"/>
      <dgm:spPr/>
      <dgm:t>
        <a:bodyPr/>
        <a:lstStyle/>
        <a:p>
          <a:pPr algn="l" rtl="0"/>
          <a:r>
            <a:rPr lang="en-US"/>
            <a:t>Faculty and Staff</a:t>
          </a:r>
          <a:endParaRPr lang="en-US">
            <a:latin typeface="Calibri Light" panose="020F0302020204030204"/>
          </a:endParaRPr>
        </a:p>
      </dgm:t>
    </dgm:pt>
    <dgm:pt modelId="{BBEE4AC6-4F35-46C5-8E32-760C2EE09D70}" type="parTrans" cxnId="{67A46339-D13A-4D08-81B5-DE8B8F577015}">
      <dgm:prSet/>
      <dgm:spPr/>
      <dgm:t>
        <a:bodyPr/>
        <a:lstStyle/>
        <a:p>
          <a:endParaRPr lang="en-US"/>
        </a:p>
      </dgm:t>
    </dgm:pt>
    <dgm:pt modelId="{1CE30C43-B11D-4844-86F8-14D73BFC969B}" type="sibTrans" cxnId="{67A46339-D13A-4D08-81B5-DE8B8F577015}">
      <dgm:prSet/>
      <dgm:spPr/>
      <dgm:t>
        <a:bodyPr/>
        <a:lstStyle/>
        <a:p>
          <a:endParaRPr lang="en-US"/>
        </a:p>
      </dgm:t>
    </dgm:pt>
    <dgm:pt modelId="{4C98C9A8-9263-46CE-8172-D2DCED2ABE78}">
      <dgm:prSet phldr="0"/>
      <dgm:spPr/>
      <dgm:t>
        <a:bodyPr/>
        <a:lstStyle/>
        <a:p>
          <a:pPr algn="l" rtl="0"/>
          <a:r>
            <a:rPr lang="en-US"/>
            <a:t>Connect students and staff on campus</a:t>
          </a:r>
          <a:r>
            <a:rPr lang="en-US">
              <a:latin typeface="Calibri Light" panose="020F0302020204030204"/>
            </a:rPr>
            <a:t> </a:t>
          </a:r>
        </a:p>
      </dgm:t>
    </dgm:pt>
    <dgm:pt modelId="{4E0AF550-F2D6-45CC-9796-FEF62D277F80}" type="parTrans" cxnId="{E2AA65FB-3FD8-45CE-9071-3D36970E78C3}">
      <dgm:prSet/>
      <dgm:spPr/>
      <dgm:t>
        <a:bodyPr/>
        <a:lstStyle/>
        <a:p>
          <a:endParaRPr lang="en-US"/>
        </a:p>
      </dgm:t>
    </dgm:pt>
    <dgm:pt modelId="{176A78E0-A4C5-4C7B-89CD-A1B686DD2EB2}" type="sibTrans" cxnId="{E2AA65FB-3FD8-45CE-9071-3D36970E78C3}">
      <dgm:prSet/>
      <dgm:spPr/>
      <dgm:t>
        <a:bodyPr/>
        <a:lstStyle/>
        <a:p>
          <a:endParaRPr lang="en-US"/>
        </a:p>
      </dgm:t>
    </dgm:pt>
    <dgm:pt modelId="{3391F235-972A-45E0-8498-E0895F8C9E90}">
      <dgm:prSet phldr="0"/>
      <dgm:spPr/>
      <dgm:t>
        <a:bodyPr/>
        <a:lstStyle/>
        <a:p>
          <a:pPr algn="l" rtl="0"/>
          <a:r>
            <a:rPr lang="en-US"/>
            <a:t>Maintain bonds between the students and staff</a:t>
          </a:r>
          <a:r>
            <a:rPr lang="en-US">
              <a:latin typeface="Calibri Light" panose="020F0302020204030204"/>
            </a:rPr>
            <a:t> </a:t>
          </a:r>
          <a:endParaRPr lang="en-US"/>
        </a:p>
      </dgm:t>
    </dgm:pt>
    <dgm:pt modelId="{9EDDD861-DC2F-4944-9CF9-EDB08B8D7559}" type="parTrans" cxnId="{F5F628F8-4B74-4018-89B6-E5948AAF42EE}">
      <dgm:prSet/>
      <dgm:spPr/>
      <dgm:t>
        <a:bodyPr/>
        <a:lstStyle/>
        <a:p>
          <a:endParaRPr lang="en-US"/>
        </a:p>
      </dgm:t>
    </dgm:pt>
    <dgm:pt modelId="{7DCBBB5D-CA6F-4939-BACE-DC5C8C410D8B}" type="sibTrans" cxnId="{F5F628F8-4B74-4018-89B6-E5948AAF42EE}">
      <dgm:prSet/>
      <dgm:spPr/>
      <dgm:t>
        <a:bodyPr/>
        <a:lstStyle/>
        <a:p>
          <a:endParaRPr lang="en-US"/>
        </a:p>
      </dgm:t>
    </dgm:pt>
    <dgm:pt modelId="{BA42D08E-A915-4536-B643-A91EE70C0882}">
      <dgm:prSet phldr="0"/>
      <dgm:spPr/>
      <dgm:t>
        <a:bodyPr/>
        <a:lstStyle/>
        <a:p>
          <a:pPr algn="l"/>
          <a:r>
            <a:rPr lang="en-US"/>
            <a:t>Plan events such as Teacher Appreciation Week, Tueste Coffee Bar, Post-It Positivity</a:t>
          </a:r>
        </a:p>
      </dgm:t>
    </dgm:pt>
    <dgm:pt modelId="{2DC3038D-D1EB-4F17-B57B-464293D29F06}" type="parTrans" cxnId="{DA45DDDB-2F2D-4EAC-AAD9-98A99509A979}">
      <dgm:prSet/>
      <dgm:spPr/>
      <dgm:t>
        <a:bodyPr/>
        <a:lstStyle/>
        <a:p>
          <a:endParaRPr lang="en-US"/>
        </a:p>
      </dgm:t>
    </dgm:pt>
    <dgm:pt modelId="{020A6A84-0E4B-409B-90A8-72B83421BFDD}" type="sibTrans" cxnId="{DA45DDDB-2F2D-4EAC-AAD9-98A99509A979}">
      <dgm:prSet/>
      <dgm:spPr/>
      <dgm:t>
        <a:bodyPr/>
        <a:lstStyle/>
        <a:p>
          <a:endParaRPr lang="en-US"/>
        </a:p>
      </dgm:t>
    </dgm:pt>
    <dgm:pt modelId="{FEBF607F-8945-4842-B399-68131C67518F}">
      <dgm:prSet phldr="0"/>
      <dgm:spPr/>
      <dgm:t>
        <a:bodyPr/>
        <a:lstStyle/>
        <a:p>
          <a:pPr algn="l" rtl="0"/>
          <a:r>
            <a:rPr lang="en-US"/>
            <a:t>School Spirit</a:t>
          </a:r>
          <a:endParaRPr lang="en-US">
            <a:latin typeface="Calibri Light" panose="020F0302020204030204"/>
          </a:endParaRPr>
        </a:p>
      </dgm:t>
    </dgm:pt>
    <dgm:pt modelId="{61112E06-05D7-446C-B452-57F01CA5AD26}" type="parTrans" cxnId="{FC0B0776-0648-4C59-8865-B8A7094C8D69}">
      <dgm:prSet/>
      <dgm:spPr/>
      <dgm:t>
        <a:bodyPr/>
        <a:lstStyle/>
        <a:p>
          <a:endParaRPr lang="en-US"/>
        </a:p>
      </dgm:t>
    </dgm:pt>
    <dgm:pt modelId="{E9765FB4-BB36-4871-82D9-C45BE5052417}" type="sibTrans" cxnId="{FC0B0776-0648-4C59-8865-B8A7094C8D69}">
      <dgm:prSet/>
      <dgm:spPr/>
      <dgm:t>
        <a:bodyPr/>
        <a:lstStyle/>
        <a:p>
          <a:endParaRPr lang="en-US"/>
        </a:p>
      </dgm:t>
    </dgm:pt>
    <dgm:pt modelId="{36B13D95-54E7-45C5-BA0C-E313352BCF55}">
      <dgm:prSet phldr="0"/>
      <dgm:spPr/>
      <dgm:t>
        <a:bodyPr/>
        <a:lstStyle/>
        <a:p>
          <a:pPr algn="l"/>
          <a:r>
            <a:rPr lang="en-US" dirty="0"/>
            <a:t>Increase school pride amongst students and staff</a:t>
          </a:r>
        </a:p>
      </dgm:t>
    </dgm:pt>
    <dgm:pt modelId="{F81C8763-D822-4B8C-850D-2180B301482D}" type="parTrans" cxnId="{D28C447C-D1CB-4ACD-99A7-407C7DF15CD3}">
      <dgm:prSet/>
      <dgm:spPr/>
      <dgm:t>
        <a:bodyPr/>
        <a:lstStyle/>
        <a:p>
          <a:endParaRPr lang="en-US"/>
        </a:p>
      </dgm:t>
    </dgm:pt>
    <dgm:pt modelId="{B420A977-BE1C-4B8D-B10C-E8B500A33C26}" type="sibTrans" cxnId="{D28C447C-D1CB-4ACD-99A7-407C7DF15CD3}">
      <dgm:prSet/>
      <dgm:spPr/>
      <dgm:t>
        <a:bodyPr/>
        <a:lstStyle/>
        <a:p>
          <a:endParaRPr lang="en-US"/>
        </a:p>
      </dgm:t>
    </dgm:pt>
    <dgm:pt modelId="{352B1FC8-F3DD-49D7-B839-1B79339DAC9C}">
      <dgm:prSet phldr="0"/>
      <dgm:spPr/>
      <dgm:t>
        <a:bodyPr/>
        <a:lstStyle/>
        <a:p>
          <a:pPr algn="l"/>
          <a:r>
            <a:rPr lang="en-US"/>
            <a:t>Plan events such as: Theme Nights, House Games, House Merchandise, Spartans Rocks, Field Day, Homecoming, Spirit Week, Winter Wear Dress Down, etc.</a:t>
          </a:r>
        </a:p>
      </dgm:t>
    </dgm:pt>
    <dgm:pt modelId="{73D6015B-3AF0-40D5-A104-92D17E28D5BA}" type="parTrans" cxnId="{7FD2E2E1-073C-4F91-95DC-7659A205544E}">
      <dgm:prSet/>
      <dgm:spPr/>
      <dgm:t>
        <a:bodyPr/>
        <a:lstStyle/>
        <a:p>
          <a:endParaRPr lang="en-US"/>
        </a:p>
      </dgm:t>
    </dgm:pt>
    <dgm:pt modelId="{778A4D6B-B49F-4B92-88E6-882A865627B5}" type="sibTrans" cxnId="{7FD2E2E1-073C-4F91-95DC-7659A205544E}">
      <dgm:prSet/>
      <dgm:spPr/>
      <dgm:t>
        <a:bodyPr/>
        <a:lstStyle/>
        <a:p>
          <a:endParaRPr lang="en-US"/>
        </a:p>
      </dgm:t>
    </dgm:pt>
    <dgm:pt modelId="{BBF8527B-12A9-47F2-96FE-94660C485DB2}">
      <dgm:prSet phldr="0"/>
      <dgm:spPr/>
      <dgm:t>
        <a:bodyPr/>
        <a:lstStyle/>
        <a:p>
          <a:pPr algn="l" rtl="0"/>
          <a:r>
            <a:rPr lang="en-US"/>
            <a:t>Membership Motivation</a:t>
          </a:r>
          <a:endParaRPr lang="en-US">
            <a:latin typeface="Calibri Light" panose="020F0302020204030204"/>
          </a:endParaRPr>
        </a:p>
      </dgm:t>
    </dgm:pt>
    <dgm:pt modelId="{927831EE-09A1-4C6A-81EC-8E5B67EA95BC}" type="parTrans" cxnId="{A3532429-8318-4211-81DD-3496DE6C33D4}">
      <dgm:prSet/>
      <dgm:spPr/>
      <dgm:t>
        <a:bodyPr/>
        <a:lstStyle/>
        <a:p>
          <a:endParaRPr lang="en-US"/>
        </a:p>
      </dgm:t>
    </dgm:pt>
    <dgm:pt modelId="{1181B53C-ED5C-4DA5-9777-6254C063C248}" type="sibTrans" cxnId="{A3532429-8318-4211-81DD-3496DE6C33D4}">
      <dgm:prSet/>
      <dgm:spPr/>
      <dgm:t>
        <a:bodyPr/>
        <a:lstStyle/>
        <a:p>
          <a:endParaRPr lang="en-US"/>
        </a:p>
      </dgm:t>
    </dgm:pt>
    <dgm:pt modelId="{3AC64736-FE1D-4DA0-9761-5692E7531757}">
      <dgm:prSet phldr="0"/>
      <dgm:spPr/>
      <dgm:t>
        <a:bodyPr/>
        <a:lstStyle/>
        <a:p>
          <a:pPr algn="l"/>
          <a:r>
            <a:rPr lang="en-US"/>
            <a:t>Maintain positive bonds between members of the organization</a:t>
          </a:r>
        </a:p>
      </dgm:t>
    </dgm:pt>
    <dgm:pt modelId="{F09C2CFD-4E54-43FD-A697-A67EA4C56229}" type="parTrans" cxnId="{4CD7FCAA-152A-4F03-BB71-AADF798FB2CA}">
      <dgm:prSet/>
      <dgm:spPr/>
      <dgm:t>
        <a:bodyPr/>
        <a:lstStyle/>
        <a:p>
          <a:endParaRPr lang="en-US"/>
        </a:p>
      </dgm:t>
    </dgm:pt>
    <dgm:pt modelId="{1F99B3D5-18E9-47C9-BF50-F95FCCCE0445}" type="sibTrans" cxnId="{4CD7FCAA-152A-4F03-BB71-AADF798FB2CA}">
      <dgm:prSet/>
      <dgm:spPr/>
      <dgm:t>
        <a:bodyPr/>
        <a:lstStyle/>
        <a:p>
          <a:endParaRPr lang="en-US"/>
        </a:p>
      </dgm:t>
    </dgm:pt>
    <dgm:pt modelId="{FEDAFE5F-9A6E-4ECC-AD8F-6A00A3525FA5}">
      <dgm:prSet phldr="0"/>
      <dgm:spPr/>
      <dgm:t>
        <a:bodyPr/>
        <a:lstStyle/>
        <a:p>
          <a:pPr algn="l"/>
          <a:r>
            <a:rPr lang="en-US"/>
            <a:t>Create a welcoming body that encourages student to run for representative positions </a:t>
          </a:r>
        </a:p>
      </dgm:t>
    </dgm:pt>
    <dgm:pt modelId="{D21538CD-1B74-4206-8A58-F13B0F82E6C4}" type="parTrans" cxnId="{58BE48CA-B8A2-49AF-AC5A-B713E65D4DF8}">
      <dgm:prSet/>
      <dgm:spPr/>
      <dgm:t>
        <a:bodyPr/>
        <a:lstStyle/>
        <a:p>
          <a:endParaRPr lang="en-US"/>
        </a:p>
      </dgm:t>
    </dgm:pt>
    <dgm:pt modelId="{6A3BC756-82A9-4377-8393-0BB70CE5F780}" type="sibTrans" cxnId="{58BE48CA-B8A2-49AF-AC5A-B713E65D4DF8}">
      <dgm:prSet/>
      <dgm:spPr/>
      <dgm:t>
        <a:bodyPr/>
        <a:lstStyle/>
        <a:p>
          <a:endParaRPr lang="en-US"/>
        </a:p>
      </dgm:t>
    </dgm:pt>
    <dgm:pt modelId="{62140DDE-088D-4EAD-8835-9F2FAB22F2DB}">
      <dgm:prSet phldr="0"/>
      <dgm:spPr/>
      <dgm:t>
        <a:bodyPr/>
        <a:lstStyle/>
        <a:p>
          <a:pPr algn="l"/>
          <a:r>
            <a:rPr lang="en-US"/>
            <a:t>Plan events such as: Games at SGA meetings, Induction Ceremony</a:t>
          </a:r>
        </a:p>
      </dgm:t>
    </dgm:pt>
    <dgm:pt modelId="{6C0814C1-9904-4FE2-B7ED-007684FA5C39}" type="parTrans" cxnId="{57D84868-4C91-4930-A8FB-C3D615FC1604}">
      <dgm:prSet/>
      <dgm:spPr/>
      <dgm:t>
        <a:bodyPr/>
        <a:lstStyle/>
        <a:p>
          <a:endParaRPr lang="en-US"/>
        </a:p>
      </dgm:t>
    </dgm:pt>
    <dgm:pt modelId="{A3274915-02BF-4759-A147-BA0312126B50}" type="sibTrans" cxnId="{57D84868-4C91-4930-A8FB-C3D615FC1604}">
      <dgm:prSet/>
      <dgm:spPr/>
      <dgm:t>
        <a:bodyPr/>
        <a:lstStyle/>
        <a:p>
          <a:endParaRPr lang="en-US"/>
        </a:p>
      </dgm:t>
    </dgm:pt>
    <dgm:pt modelId="{F1ACED16-8D2C-43DE-8A59-52FF4820F513}">
      <dgm:prSet phldr="0"/>
      <dgm:spPr/>
      <dgm:t>
        <a:bodyPr/>
        <a:lstStyle/>
        <a:p>
          <a:pPr algn="l" rtl="0"/>
          <a:r>
            <a:rPr lang="en-US"/>
            <a:t>Community Service </a:t>
          </a:r>
          <a:endParaRPr lang="en-US">
            <a:latin typeface="Calibri Light" panose="020F0302020204030204"/>
          </a:endParaRPr>
        </a:p>
      </dgm:t>
    </dgm:pt>
    <dgm:pt modelId="{8613E14C-CAB8-4187-A9C7-0DE770091435}" type="parTrans" cxnId="{F1BA2A02-3501-4FA1-B8FC-00C10069481C}">
      <dgm:prSet/>
      <dgm:spPr/>
      <dgm:t>
        <a:bodyPr/>
        <a:lstStyle/>
        <a:p>
          <a:endParaRPr lang="en-US"/>
        </a:p>
      </dgm:t>
    </dgm:pt>
    <dgm:pt modelId="{13839560-4BE0-49AA-A8C3-AA15BA6C6FEE}" type="sibTrans" cxnId="{F1BA2A02-3501-4FA1-B8FC-00C10069481C}">
      <dgm:prSet/>
      <dgm:spPr/>
      <dgm:t>
        <a:bodyPr/>
        <a:lstStyle/>
        <a:p>
          <a:endParaRPr lang="en-US"/>
        </a:p>
      </dgm:t>
    </dgm:pt>
    <dgm:pt modelId="{6BB59EB8-EC38-42EE-AE90-501E52A743D5}">
      <dgm:prSet phldr="0"/>
      <dgm:spPr/>
      <dgm:t>
        <a:bodyPr/>
        <a:lstStyle/>
        <a:p>
          <a:pPr algn="l"/>
          <a:r>
            <a:rPr lang="en-US"/>
            <a:t>Partners with local organizations to service those in need </a:t>
          </a:r>
        </a:p>
      </dgm:t>
    </dgm:pt>
    <dgm:pt modelId="{EC095532-1AD9-4218-9A56-D3ADB6A0DDD5}" type="parTrans" cxnId="{624F125F-7273-4EAB-86FD-50E60814BFA1}">
      <dgm:prSet/>
      <dgm:spPr/>
      <dgm:t>
        <a:bodyPr/>
        <a:lstStyle/>
        <a:p>
          <a:endParaRPr lang="en-US"/>
        </a:p>
      </dgm:t>
    </dgm:pt>
    <dgm:pt modelId="{EE380129-A21D-4CE1-8EED-EAB52FE57B91}" type="sibTrans" cxnId="{624F125F-7273-4EAB-86FD-50E60814BFA1}">
      <dgm:prSet/>
      <dgm:spPr/>
      <dgm:t>
        <a:bodyPr/>
        <a:lstStyle/>
        <a:p>
          <a:endParaRPr lang="en-US"/>
        </a:p>
      </dgm:t>
    </dgm:pt>
    <dgm:pt modelId="{CB1A621E-0D3D-4BBE-A3E8-82FCCE2CC090}">
      <dgm:prSet phldr="0"/>
      <dgm:spPr/>
      <dgm:t>
        <a:bodyPr/>
        <a:lstStyle/>
        <a:p>
          <a:pPr algn="l"/>
          <a:r>
            <a:rPr lang="en-US"/>
            <a:t>Plan events such as: Breast Cancer Walk, Pop Tab Drive</a:t>
          </a:r>
        </a:p>
      </dgm:t>
    </dgm:pt>
    <dgm:pt modelId="{8140600D-6D29-442A-AE7B-6B27E55A5915}" type="parTrans" cxnId="{CCE782FE-001D-446C-B7E0-C79D7C425A81}">
      <dgm:prSet/>
      <dgm:spPr/>
      <dgm:t>
        <a:bodyPr/>
        <a:lstStyle/>
        <a:p>
          <a:endParaRPr lang="en-US"/>
        </a:p>
      </dgm:t>
    </dgm:pt>
    <dgm:pt modelId="{FEC1D950-28F5-44EB-BC41-29C588285CB0}" type="sibTrans" cxnId="{CCE782FE-001D-446C-B7E0-C79D7C425A81}">
      <dgm:prSet/>
      <dgm:spPr/>
      <dgm:t>
        <a:bodyPr/>
        <a:lstStyle/>
        <a:p>
          <a:endParaRPr lang="en-US"/>
        </a:p>
      </dgm:t>
    </dgm:pt>
    <dgm:pt modelId="{578982CB-08F3-4CE1-9077-62EC57610BF3}" type="pres">
      <dgm:prSet presAssocID="{0A10E730-4E3B-4A90-AC05-430867ABE074}" presName="diagram" presStyleCnt="0">
        <dgm:presLayoutVars>
          <dgm:dir/>
          <dgm:resizeHandles val="exact"/>
        </dgm:presLayoutVars>
      </dgm:prSet>
      <dgm:spPr/>
    </dgm:pt>
    <dgm:pt modelId="{FADED889-BE20-46D3-A336-FEA64854208E}" type="pres">
      <dgm:prSet presAssocID="{ADFE6EEA-40C3-4AD7-BEE6-6D5A0055A5C1}" presName="node" presStyleLbl="node1" presStyleIdx="0" presStyleCnt="5">
        <dgm:presLayoutVars>
          <dgm:bulletEnabled val="1"/>
        </dgm:presLayoutVars>
      </dgm:prSet>
      <dgm:spPr/>
    </dgm:pt>
    <dgm:pt modelId="{8EBB906C-E885-4973-B457-E3C390083837}" type="pres">
      <dgm:prSet presAssocID="{DCE0F155-D68F-49F0-A6F0-17A603EEFEB0}" presName="sibTrans" presStyleCnt="0"/>
      <dgm:spPr/>
    </dgm:pt>
    <dgm:pt modelId="{4B3408CF-B98E-418F-9A1C-5CCBD570FFD0}" type="pres">
      <dgm:prSet presAssocID="{07554620-C768-4253-B6FB-6B72D768685B}" presName="node" presStyleLbl="node1" presStyleIdx="1" presStyleCnt="5">
        <dgm:presLayoutVars>
          <dgm:bulletEnabled val="1"/>
        </dgm:presLayoutVars>
      </dgm:prSet>
      <dgm:spPr/>
    </dgm:pt>
    <dgm:pt modelId="{FF5848BB-42D7-482D-8BCC-A6533A73CC89}" type="pres">
      <dgm:prSet presAssocID="{1CE30C43-B11D-4844-86F8-14D73BFC969B}" presName="sibTrans" presStyleCnt="0"/>
      <dgm:spPr/>
    </dgm:pt>
    <dgm:pt modelId="{1FE46C39-048A-4B43-B117-F2A9FA9824C1}" type="pres">
      <dgm:prSet presAssocID="{FEBF607F-8945-4842-B399-68131C67518F}" presName="node" presStyleLbl="node1" presStyleIdx="2" presStyleCnt="5">
        <dgm:presLayoutVars>
          <dgm:bulletEnabled val="1"/>
        </dgm:presLayoutVars>
      </dgm:prSet>
      <dgm:spPr/>
    </dgm:pt>
    <dgm:pt modelId="{B0B701EE-C5D4-4FCE-9DDA-C6A1CB24EE34}" type="pres">
      <dgm:prSet presAssocID="{E9765FB4-BB36-4871-82D9-C45BE5052417}" presName="sibTrans" presStyleCnt="0"/>
      <dgm:spPr/>
    </dgm:pt>
    <dgm:pt modelId="{DBB212CF-54E1-43EB-A309-7BE7111927D4}" type="pres">
      <dgm:prSet presAssocID="{BBF8527B-12A9-47F2-96FE-94660C485DB2}" presName="node" presStyleLbl="node1" presStyleIdx="3" presStyleCnt="5">
        <dgm:presLayoutVars>
          <dgm:bulletEnabled val="1"/>
        </dgm:presLayoutVars>
      </dgm:prSet>
      <dgm:spPr/>
    </dgm:pt>
    <dgm:pt modelId="{25D583A5-C1B8-462F-A2B1-7C9BE3FE2C47}" type="pres">
      <dgm:prSet presAssocID="{1181B53C-ED5C-4DA5-9777-6254C063C248}" presName="sibTrans" presStyleCnt="0"/>
      <dgm:spPr/>
    </dgm:pt>
    <dgm:pt modelId="{003806F7-64D9-48BF-B769-3F5BF946B385}" type="pres">
      <dgm:prSet presAssocID="{F1ACED16-8D2C-43DE-8A59-52FF4820F513}" presName="node" presStyleLbl="node1" presStyleIdx="4" presStyleCnt="5">
        <dgm:presLayoutVars>
          <dgm:bulletEnabled val="1"/>
        </dgm:presLayoutVars>
      </dgm:prSet>
      <dgm:spPr/>
    </dgm:pt>
  </dgm:ptLst>
  <dgm:cxnLst>
    <dgm:cxn modelId="{F1BA2A02-3501-4FA1-B8FC-00C10069481C}" srcId="{0A10E730-4E3B-4A90-AC05-430867ABE074}" destId="{F1ACED16-8D2C-43DE-8A59-52FF4820F513}" srcOrd="4" destOrd="0" parTransId="{8613E14C-CAB8-4187-A9C7-0DE770091435}" sibTransId="{13839560-4BE0-49AA-A8C3-AA15BA6C6FEE}"/>
    <dgm:cxn modelId="{C25DE506-CFEA-4ABA-9BCE-2004F74CBCC3}" type="presOf" srcId="{6BB59EB8-EC38-42EE-AE90-501E52A743D5}" destId="{003806F7-64D9-48BF-B769-3F5BF946B385}" srcOrd="0" destOrd="1" presId="urn:microsoft.com/office/officeart/2005/8/layout/default"/>
    <dgm:cxn modelId="{2023D114-5F99-46CF-A75B-91B88CF79AF7}" type="presOf" srcId="{BBF8527B-12A9-47F2-96FE-94660C485DB2}" destId="{DBB212CF-54E1-43EB-A309-7BE7111927D4}" srcOrd="0" destOrd="0" presId="urn:microsoft.com/office/officeart/2005/8/layout/default"/>
    <dgm:cxn modelId="{CE2C8215-DDCA-4BBE-B4B3-95B2DF18B7FE}" srcId="{ADFE6EEA-40C3-4AD7-BEE6-6D5A0055A5C1}" destId="{799132B7-20E8-4C13-A7CD-52795AB938E6}" srcOrd="1" destOrd="0" parTransId="{6546C38E-57CC-43A1-B9F0-45B4282DD7A0}" sibTransId="{F74289CE-DDC2-4CC3-ADE6-39E3A1030D72}"/>
    <dgm:cxn modelId="{4182B41A-9A18-4570-8F7A-5E00788A3B66}" type="presOf" srcId="{3391F235-972A-45E0-8498-E0895F8C9E90}" destId="{4B3408CF-B98E-418F-9A1C-5CCBD570FFD0}" srcOrd="0" destOrd="2" presId="urn:microsoft.com/office/officeart/2005/8/layout/default"/>
    <dgm:cxn modelId="{C342CD24-3809-45F5-9A90-E12A76297861}" type="presOf" srcId="{FEBF607F-8945-4842-B399-68131C67518F}" destId="{1FE46C39-048A-4B43-B117-F2A9FA9824C1}" srcOrd="0" destOrd="0" presId="urn:microsoft.com/office/officeart/2005/8/layout/default"/>
    <dgm:cxn modelId="{A3532429-8318-4211-81DD-3496DE6C33D4}" srcId="{0A10E730-4E3B-4A90-AC05-430867ABE074}" destId="{BBF8527B-12A9-47F2-96FE-94660C485DB2}" srcOrd="3" destOrd="0" parTransId="{927831EE-09A1-4C6A-81EC-8E5B67EA95BC}" sibTransId="{1181B53C-ED5C-4DA5-9777-6254C063C248}"/>
    <dgm:cxn modelId="{67A46339-D13A-4D08-81B5-DE8B8F577015}" srcId="{0A10E730-4E3B-4A90-AC05-430867ABE074}" destId="{07554620-C768-4253-B6FB-6B72D768685B}" srcOrd="1" destOrd="0" parTransId="{BBEE4AC6-4F35-46C5-8E32-760C2EE09D70}" sibTransId="{1CE30C43-B11D-4844-86F8-14D73BFC969B}"/>
    <dgm:cxn modelId="{624F125F-7273-4EAB-86FD-50E60814BFA1}" srcId="{F1ACED16-8D2C-43DE-8A59-52FF4820F513}" destId="{6BB59EB8-EC38-42EE-AE90-501E52A743D5}" srcOrd="0" destOrd="0" parTransId="{EC095532-1AD9-4218-9A56-D3ADB6A0DDD5}" sibTransId="{EE380129-A21D-4CE1-8EED-EAB52FE57B91}"/>
    <dgm:cxn modelId="{542B3565-A448-42BE-93A5-66B627F7B623}" type="presOf" srcId="{F1ACED16-8D2C-43DE-8A59-52FF4820F513}" destId="{003806F7-64D9-48BF-B769-3F5BF946B385}" srcOrd="0" destOrd="0" presId="urn:microsoft.com/office/officeart/2005/8/layout/default"/>
    <dgm:cxn modelId="{57D84868-4C91-4930-A8FB-C3D615FC1604}" srcId="{BBF8527B-12A9-47F2-96FE-94660C485DB2}" destId="{62140DDE-088D-4EAD-8835-9F2FAB22F2DB}" srcOrd="2" destOrd="0" parTransId="{6C0814C1-9904-4FE2-B7ED-007684FA5C39}" sibTransId="{A3274915-02BF-4759-A147-BA0312126B50}"/>
    <dgm:cxn modelId="{81172D6B-A213-4549-8B5D-8E8505EA11B8}" type="presOf" srcId="{3AC64736-FE1D-4DA0-9761-5692E7531757}" destId="{DBB212CF-54E1-43EB-A309-7BE7111927D4}" srcOrd="0" destOrd="1" presId="urn:microsoft.com/office/officeart/2005/8/layout/default"/>
    <dgm:cxn modelId="{F8EBBD4F-FB67-48AB-AD53-8348A0056193}" type="presOf" srcId="{799132B7-20E8-4C13-A7CD-52795AB938E6}" destId="{FADED889-BE20-46D3-A336-FEA64854208E}" srcOrd="0" destOrd="2" presId="urn:microsoft.com/office/officeart/2005/8/layout/default"/>
    <dgm:cxn modelId="{7358F86F-3FE1-45B9-BAA8-AE88441ADD5A}" type="presOf" srcId="{352B1FC8-F3DD-49D7-B839-1B79339DAC9C}" destId="{1FE46C39-048A-4B43-B117-F2A9FA9824C1}" srcOrd="0" destOrd="2" presId="urn:microsoft.com/office/officeart/2005/8/layout/default"/>
    <dgm:cxn modelId="{FC0B0776-0648-4C59-8865-B8A7094C8D69}" srcId="{0A10E730-4E3B-4A90-AC05-430867ABE074}" destId="{FEBF607F-8945-4842-B399-68131C67518F}" srcOrd="2" destOrd="0" parTransId="{61112E06-05D7-446C-B452-57F01CA5AD26}" sibTransId="{E9765FB4-BB36-4871-82D9-C45BE5052417}"/>
    <dgm:cxn modelId="{D28C447C-D1CB-4ACD-99A7-407C7DF15CD3}" srcId="{FEBF607F-8945-4842-B399-68131C67518F}" destId="{36B13D95-54E7-45C5-BA0C-E313352BCF55}" srcOrd="0" destOrd="0" parTransId="{F81C8763-D822-4B8C-850D-2180B301482D}" sibTransId="{B420A977-BE1C-4B8D-B10C-E8B500A33C26}"/>
    <dgm:cxn modelId="{BAA7CB89-C72F-4DF5-B9B8-F61FE04AEF91}" srcId="{ADFE6EEA-40C3-4AD7-BEE6-6D5A0055A5C1}" destId="{FCD3CE3E-408C-42E1-AE79-1E5731E1CCD1}" srcOrd="0" destOrd="0" parTransId="{73B9118A-2208-40F8-A805-694F0F6643B5}" sibTransId="{F68DB321-A5ED-4598-978C-4DF07B3C199C}"/>
    <dgm:cxn modelId="{F3A35C8C-20D6-48AE-9F9D-F1D41E4B6922}" type="presOf" srcId="{07554620-C768-4253-B6FB-6B72D768685B}" destId="{4B3408CF-B98E-418F-9A1C-5CCBD570FFD0}" srcOrd="0" destOrd="0" presId="urn:microsoft.com/office/officeart/2005/8/layout/default"/>
    <dgm:cxn modelId="{02A31B9D-28BD-4BAB-A7C4-37790E1DAADC}" type="presOf" srcId="{4C98C9A8-9263-46CE-8172-D2DCED2ABE78}" destId="{4B3408CF-B98E-418F-9A1C-5CCBD570FFD0}" srcOrd="0" destOrd="1" presId="urn:microsoft.com/office/officeart/2005/8/layout/default"/>
    <dgm:cxn modelId="{1B2CE3A0-4B61-4FF0-9BAE-37022BD8DA71}" srcId="{0A10E730-4E3B-4A90-AC05-430867ABE074}" destId="{ADFE6EEA-40C3-4AD7-BEE6-6D5A0055A5C1}" srcOrd="0" destOrd="0" parTransId="{76B5FE65-E804-4E9E-9181-9FBC302CDFDC}" sibTransId="{DCE0F155-D68F-49F0-A6F0-17A603EEFEB0}"/>
    <dgm:cxn modelId="{885B66A3-9890-4781-8EE7-441AE0CC7583}" type="presOf" srcId="{ADFE6EEA-40C3-4AD7-BEE6-6D5A0055A5C1}" destId="{FADED889-BE20-46D3-A336-FEA64854208E}" srcOrd="0" destOrd="0" presId="urn:microsoft.com/office/officeart/2005/8/layout/default"/>
    <dgm:cxn modelId="{4CD7FCAA-152A-4F03-BB71-AADF798FB2CA}" srcId="{BBF8527B-12A9-47F2-96FE-94660C485DB2}" destId="{3AC64736-FE1D-4DA0-9761-5692E7531757}" srcOrd="0" destOrd="0" parTransId="{F09C2CFD-4E54-43FD-A697-A67EA4C56229}" sibTransId="{1F99B3D5-18E9-47C9-BF50-F95FCCCE0445}"/>
    <dgm:cxn modelId="{E8941BB4-9511-4D8D-B5E4-608FBF729688}" type="presOf" srcId="{62140DDE-088D-4EAD-8835-9F2FAB22F2DB}" destId="{DBB212CF-54E1-43EB-A309-7BE7111927D4}" srcOrd="0" destOrd="3" presId="urn:microsoft.com/office/officeart/2005/8/layout/default"/>
    <dgm:cxn modelId="{9DDF85BC-7E23-4330-A340-EDB46C0E1997}" type="presOf" srcId="{36B13D95-54E7-45C5-BA0C-E313352BCF55}" destId="{1FE46C39-048A-4B43-B117-F2A9FA9824C1}" srcOrd="0" destOrd="1" presId="urn:microsoft.com/office/officeart/2005/8/layout/default"/>
    <dgm:cxn modelId="{F6C1A0C2-0D88-4F5C-8C74-BB38A28EC182}" type="presOf" srcId="{CB1A621E-0D3D-4BBE-A3E8-82FCCE2CC090}" destId="{003806F7-64D9-48BF-B769-3F5BF946B385}" srcOrd="0" destOrd="2" presId="urn:microsoft.com/office/officeart/2005/8/layout/default"/>
    <dgm:cxn modelId="{58BE48CA-B8A2-49AF-AC5A-B713E65D4DF8}" srcId="{BBF8527B-12A9-47F2-96FE-94660C485DB2}" destId="{FEDAFE5F-9A6E-4ECC-AD8F-6A00A3525FA5}" srcOrd="1" destOrd="0" parTransId="{D21538CD-1B74-4206-8A58-F13B0F82E6C4}" sibTransId="{6A3BC756-82A9-4377-8393-0BB70CE5F780}"/>
    <dgm:cxn modelId="{19DBB4D3-0403-4DE5-8CCF-29239AE09AAF}" type="presOf" srcId="{BA42D08E-A915-4536-B643-A91EE70C0882}" destId="{4B3408CF-B98E-418F-9A1C-5CCBD570FFD0}" srcOrd="0" destOrd="3" presId="urn:microsoft.com/office/officeart/2005/8/layout/default"/>
    <dgm:cxn modelId="{DA45DDDB-2F2D-4EAC-AAD9-98A99509A979}" srcId="{07554620-C768-4253-B6FB-6B72D768685B}" destId="{BA42D08E-A915-4536-B643-A91EE70C0882}" srcOrd="2" destOrd="0" parTransId="{2DC3038D-D1EB-4F17-B57B-464293D29F06}" sibTransId="{020A6A84-0E4B-409B-90A8-72B83421BFDD}"/>
    <dgm:cxn modelId="{7FD2E2E1-073C-4F91-95DC-7659A205544E}" srcId="{FEBF607F-8945-4842-B399-68131C67518F}" destId="{352B1FC8-F3DD-49D7-B839-1B79339DAC9C}" srcOrd="1" destOrd="0" parTransId="{73D6015B-3AF0-40D5-A104-92D17E28D5BA}" sibTransId="{778A4D6B-B49F-4B92-88E6-882A865627B5}"/>
    <dgm:cxn modelId="{74380FE4-62EC-455D-AD83-35E676C4D378}" type="presOf" srcId="{FCD3CE3E-408C-42E1-AE79-1E5731E1CCD1}" destId="{FADED889-BE20-46D3-A336-FEA64854208E}" srcOrd="0" destOrd="1" presId="urn:microsoft.com/office/officeart/2005/8/layout/default"/>
    <dgm:cxn modelId="{0A6D5DEC-A1EE-4C2E-8114-C550132795F2}" type="presOf" srcId="{FEDAFE5F-9A6E-4ECC-AD8F-6A00A3525FA5}" destId="{DBB212CF-54E1-43EB-A309-7BE7111927D4}" srcOrd="0" destOrd="2" presId="urn:microsoft.com/office/officeart/2005/8/layout/default"/>
    <dgm:cxn modelId="{F5F628F8-4B74-4018-89B6-E5948AAF42EE}" srcId="{07554620-C768-4253-B6FB-6B72D768685B}" destId="{3391F235-972A-45E0-8498-E0895F8C9E90}" srcOrd="1" destOrd="0" parTransId="{9EDDD861-DC2F-4944-9CF9-EDB08B8D7559}" sibTransId="{7DCBBB5D-CA6F-4939-BACE-DC5C8C410D8B}"/>
    <dgm:cxn modelId="{C41A7AF8-AB8F-4D7E-B373-8AB409BE2FED}" type="presOf" srcId="{0A10E730-4E3B-4A90-AC05-430867ABE074}" destId="{578982CB-08F3-4CE1-9077-62EC57610BF3}" srcOrd="0" destOrd="0" presId="urn:microsoft.com/office/officeart/2005/8/layout/default"/>
    <dgm:cxn modelId="{E2AA65FB-3FD8-45CE-9071-3D36970E78C3}" srcId="{07554620-C768-4253-B6FB-6B72D768685B}" destId="{4C98C9A8-9263-46CE-8172-D2DCED2ABE78}" srcOrd="0" destOrd="0" parTransId="{4E0AF550-F2D6-45CC-9796-FEF62D277F80}" sibTransId="{176A78E0-A4C5-4C7B-89CD-A1B686DD2EB2}"/>
    <dgm:cxn modelId="{CCE782FE-001D-446C-B7E0-C79D7C425A81}" srcId="{F1ACED16-8D2C-43DE-8A59-52FF4820F513}" destId="{CB1A621E-0D3D-4BBE-A3E8-82FCCE2CC090}" srcOrd="1" destOrd="0" parTransId="{8140600D-6D29-442A-AE7B-6B27E55A5915}" sibTransId="{FEC1D950-28F5-44EB-BC41-29C588285CB0}"/>
    <dgm:cxn modelId="{C0735555-F0FE-410B-932D-6844D8FD56F8}" type="presParOf" srcId="{578982CB-08F3-4CE1-9077-62EC57610BF3}" destId="{FADED889-BE20-46D3-A336-FEA64854208E}" srcOrd="0" destOrd="0" presId="urn:microsoft.com/office/officeart/2005/8/layout/default"/>
    <dgm:cxn modelId="{6240A2B7-98BB-45E7-8E12-759418D772F7}" type="presParOf" srcId="{578982CB-08F3-4CE1-9077-62EC57610BF3}" destId="{8EBB906C-E885-4973-B457-E3C390083837}" srcOrd="1" destOrd="0" presId="urn:microsoft.com/office/officeart/2005/8/layout/default"/>
    <dgm:cxn modelId="{E3E81DF9-9570-4C1D-A4C6-52E2BA7487CD}" type="presParOf" srcId="{578982CB-08F3-4CE1-9077-62EC57610BF3}" destId="{4B3408CF-B98E-418F-9A1C-5CCBD570FFD0}" srcOrd="2" destOrd="0" presId="urn:microsoft.com/office/officeart/2005/8/layout/default"/>
    <dgm:cxn modelId="{58388BEB-CB93-47FD-8DB1-C6166286FB1D}" type="presParOf" srcId="{578982CB-08F3-4CE1-9077-62EC57610BF3}" destId="{FF5848BB-42D7-482D-8BCC-A6533A73CC89}" srcOrd="3" destOrd="0" presId="urn:microsoft.com/office/officeart/2005/8/layout/default"/>
    <dgm:cxn modelId="{C23D80A9-5904-4EE1-9473-C36FD79F2D76}" type="presParOf" srcId="{578982CB-08F3-4CE1-9077-62EC57610BF3}" destId="{1FE46C39-048A-4B43-B117-F2A9FA9824C1}" srcOrd="4" destOrd="0" presId="urn:microsoft.com/office/officeart/2005/8/layout/default"/>
    <dgm:cxn modelId="{CC49B2FA-8BAF-485F-B603-43707E20BDCB}" type="presParOf" srcId="{578982CB-08F3-4CE1-9077-62EC57610BF3}" destId="{B0B701EE-C5D4-4FCE-9DDA-C6A1CB24EE34}" srcOrd="5" destOrd="0" presId="urn:microsoft.com/office/officeart/2005/8/layout/default"/>
    <dgm:cxn modelId="{0E3F10A6-68F5-45B6-971A-43EE92DCC979}" type="presParOf" srcId="{578982CB-08F3-4CE1-9077-62EC57610BF3}" destId="{DBB212CF-54E1-43EB-A309-7BE7111927D4}" srcOrd="6" destOrd="0" presId="urn:microsoft.com/office/officeart/2005/8/layout/default"/>
    <dgm:cxn modelId="{3F392252-573A-43F6-8D99-C261468A801E}" type="presParOf" srcId="{578982CB-08F3-4CE1-9077-62EC57610BF3}" destId="{25D583A5-C1B8-462F-A2B1-7C9BE3FE2C47}" srcOrd="7" destOrd="0" presId="urn:microsoft.com/office/officeart/2005/8/layout/default"/>
    <dgm:cxn modelId="{93B91208-9A84-4FF7-A3FB-7E210700FDB9}" type="presParOf" srcId="{578982CB-08F3-4CE1-9077-62EC57610BF3}" destId="{003806F7-64D9-48BF-B769-3F5BF946B385}"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A0A768D-46AC-4D19-AFEB-DA5117C8ADB8}" type="doc">
      <dgm:prSet loTypeId="urn:microsoft.com/office/officeart/2005/8/layout/default" loCatId="list" qsTypeId="urn:microsoft.com/office/officeart/2005/8/quickstyle/simple1" qsCatId="simple" csTypeId="urn:microsoft.com/office/officeart/2005/8/colors/accent4_5" csCatId="accent4" phldr="1"/>
      <dgm:spPr/>
      <dgm:t>
        <a:bodyPr/>
        <a:lstStyle/>
        <a:p>
          <a:endParaRPr lang="en-US"/>
        </a:p>
      </dgm:t>
    </dgm:pt>
    <dgm:pt modelId="{43929E0B-98B7-47EF-9221-763D02D2B2FD}">
      <dgm:prSet phldr="0"/>
      <dgm:spPr/>
      <dgm:t>
        <a:bodyPr/>
        <a:lstStyle/>
        <a:p>
          <a:pPr algn="l" rtl="0"/>
          <a:r>
            <a:rPr lang="en-US"/>
            <a:t>Fundraising</a:t>
          </a:r>
          <a:endParaRPr lang="en-US">
            <a:latin typeface="Calibri Light" panose="020F0302020204030204"/>
          </a:endParaRPr>
        </a:p>
      </dgm:t>
    </dgm:pt>
    <dgm:pt modelId="{E662CCFA-A5EA-4A4E-AFA8-DB65FF760240}" type="parTrans" cxnId="{8D92E008-33C1-49EA-B3BB-36DCD4BBEDB8}">
      <dgm:prSet/>
      <dgm:spPr/>
      <dgm:t>
        <a:bodyPr/>
        <a:lstStyle/>
        <a:p>
          <a:endParaRPr lang="en-US"/>
        </a:p>
      </dgm:t>
    </dgm:pt>
    <dgm:pt modelId="{3EB47993-D508-476B-AFB4-FBE82046F0F3}" type="sibTrans" cxnId="{8D92E008-33C1-49EA-B3BB-36DCD4BBEDB8}">
      <dgm:prSet/>
      <dgm:spPr/>
      <dgm:t>
        <a:bodyPr/>
        <a:lstStyle/>
        <a:p>
          <a:endParaRPr lang="en-US"/>
        </a:p>
      </dgm:t>
    </dgm:pt>
    <dgm:pt modelId="{AB41BCE2-29F7-4211-A356-CF219BD478D4}">
      <dgm:prSet phldr="0"/>
      <dgm:spPr/>
      <dgm:t>
        <a:bodyPr/>
        <a:lstStyle/>
        <a:p>
          <a:pPr algn="l"/>
          <a:r>
            <a:rPr lang="en-US"/>
            <a:t>Manage funds of the SGA account to fund school events and charitable donations</a:t>
          </a:r>
        </a:p>
      </dgm:t>
    </dgm:pt>
    <dgm:pt modelId="{399657F1-FE60-41A1-A994-495C0D2B5C08}" type="parTrans" cxnId="{238B1E99-FF5A-43D3-A5A0-915C9053A758}">
      <dgm:prSet/>
      <dgm:spPr/>
      <dgm:t>
        <a:bodyPr/>
        <a:lstStyle/>
        <a:p>
          <a:endParaRPr lang="en-US"/>
        </a:p>
      </dgm:t>
    </dgm:pt>
    <dgm:pt modelId="{0CC1A845-02E2-484D-91B2-13C6E7B2A2C8}" type="sibTrans" cxnId="{238B1E99-FF5A-43D3-A5A0-915C9053A758}">
      <dgm:prSet/>
      <dgm:spPr/>
      <dgm:t>
        <a:bodyPr/>
        <a:lstStyle/>
        <a:p>
          <a:endParaRPr lang="en-US"/>
        </a:p>
      </dgm:t>
    </dgm:pt>
    <dgm:pt modelId="{B1DB47AE-6F29-4124-93D0-66D5EDA3F7F3}">
      <dgm:prSet phldr="0"/>
      <dgm:spPr/>
      <dgm:t>
        <a:bodyPr/>
        <a:lstStyle/>
        <a:p>
          <a:pPr algn="l"/>
          <a:r>
            <a:rPr lang="en-US" dirty="0"/>
            <a:t>Plan events such as: selling </a:t>
          </a:r>
          <a:r>
            <a:rPr lang="en-US" dirty="0" err="1"/>
            <a:t>Crumbl</a:t>
          </a:r>
          <a:r>
            <a:rPr lang="en-US" dirty="0"/>
            <a:t> and Urban Air Spirit Night </a:t>
          </a:r>
        </a:p>
      </dgm:t>
    </dgm:pt>
    <dgm:pt modelId="{78968DA4-12F0-4B45-BFD9-0F42193B27E3}" type="parTrans" cxnId="{DF570A78-C08A-4056-B049-4E06BCCC4D5F}">
      <dgm:prSet/>
      <dgm:spPr/>
      <dgm:t>
        <a:bodyPr/>
        <a:lstStyle/>
        <a:p>
          <a:endParaRPr lang="en-US"/>
        </a:p>
      </dgm:t>
    </dgm:pt>
    <dgm:pt modelId="{4E8DC370-3CB2-4A83-85C2-C5F31BF589B9}" type="sibTrans" cxnId="{DF570A78-C08A-4056-B049-4E06BCCC4D5F}">
      <dgm:prSet/>
      <dgm:spPr/>
      <dgm:t>
        <a:bodyPr/>
        <a:lstStyle/>
        <a:p>
          <a:endParaRPr lang="en-US"/>
        </a:p>
      </dgm:t>
    </dgm:pt>
    <dgm:pt modelId="{234A60A3-2BB5-4266-B835-45CF37D1C34F}">
      <dgm:prSet phldr="0"/>
      <dgm:spPr/>
      <dgm:t>
        <a:bodyPr/>
        <a:lstStyle/>
        <a:p>
          <a:pPr algn="l"/>
          <a:r>
            <a:rPr lang="en-US"/>
            <a:t>Citizenship Development</a:t>
          </a:r>
        </a:p>
      </dgm:t>
    </dgm:pt>
    <dgm:pt modelId="{B380C725-25C6-486C-83E2-F16641602442}" type="parTrans" cxnId="{815758CF-AEDA-4FFD-ADAA-781748C80FCB}">
      <dgm:prSet/>
      <dgm:spPr/>
      <dgm:t>
        <a:bodyPr/>
        <a:lstStyle/>
        <a:p>
          <a:endParaRPr lang="en-US"/>
        </a:p>
      </dgm:t>
    </dgm:pt>
    <dgm:pt modelId="{C4C56B9F-8D77-439B-8206-CFCE53938514}" type="sibTrans" cxnId="{815758CF-AEDA-4FFD-ADAA-781748C80FCB}">
      <dgm:prSet/>
      <dgm:spPr/>
      <dgm:t>
        <a:bodyPr/>
        <a:lstStyle/>
        <a:p>
          <a:endParaRPr lang="en-US"/>
        </a:p>
      </dgm:t>
    </dgm:pt>
    <dgm:pt modelId="{D7DBCFDE-4239-4AF2-8DE9-FA956D4CE836}">
      <dgm:prSet phldr="0"/>
      <dgm:spPr/>
      <dgm:t>
        <a:bodyPr/>
        <a:lstStyle/>
        <a:p>
          <a:pPr algn="l"/>
          <a:r>
            <a:rPr lang="en-US"/>
            <a:t>Encourages involvement in local government</a:t>
          </a:r>
        </a:p>
      </dgm:t>
    </dgm:pt>
    <dgm:pt modelId="{B7BF1989-FA42-44AC-A13B-029C54B59654}" type="parTrans" cxnId="{F05B67D4-495A-48E4-8F8D-C18E5D044B3B}">
      <dgm:prSet/>
      <dgm:spPr/>
      <dgm:t>
        <a:bodyPr/>
        <a:lstStyle/>
        <a:p>
          <a:endParaRPr lang="en-US"/>
        </a:p>
      </dgm:t>
    </dgm:pt>
    <dgm:pt modelId="{4C071BF8-CCD8-4F52-91E1-B1DC3D15048C}" type="sibTrans" cxnId="{F05B67D4-495A-48E4-8F8D-C18E5D044B3B}">
      <dgm:prSet/>
      <dgm:spPr/>
      <dgm:t>
        <a:bodyPr/>
        <a:lstStyle/>
        <a:p>
          <a:endParaRPr lang="en-US"/>
        </a:p>
      </dgm:t>
    </dgm:pt>
    <dgm:pt modelId="{27ABFF4A-24A6-4F0E-885A-C065690A5ECA}">
      <dgm:prSet phldr="0"/>
      <dgm:spPr/>
      <dgm:t>
        <a:bodyPr/>
        <a:lstStyle/>
        <a:p>
          <a:pPr algn="l"/>
          <a:r>
            <a:rPr lang="en-US"/>
            <a:t>Plan events such as: SGA elections, SCPA Take PSL </a:t>
          </a:r>
        </a:p>
      </dgm:t>
    </dgm:pt>
    <dgm:pt modelId="{7DC42EA7-84C7-4D50-9A8C-191A514B096A}" type="parTrans" cxnId="{48EF9AED-9C7A-4377-BD31-EDC469758FE1}">
      <dgm:prSet/>
      <dgm:spPr/>
      <dgm:t>
        <a:bodyPr/>
        <a:lstStyle/>
        <a:p>
          <a:endParaRPr lang="en-US"/>
        </a:p>
      </dgm:t>
    </dgm:pt>
    <dgm:pt modelId="{7C5B8E46-3D9B-4A32-ADB6-AA9D6C185320}" type="sibTrans" cxnId="{48EF9AED-9C7A-4377-BD31-EDC469758FE1}">
      <dgm:prSet/>
      <dgm:spPr/>
      <dgm:t>
        <a:bodyPr/>
        <a:lstStyle/>
        <a:p>
          <a:endParaRPr lang="en-US"/>
        </a:p>
      </dgm:t>
    </dgm:pt>
    <dgm:pt modelId="{E1333AD6-D2E4-4521-A4BB-26FEA2E5F906}">
      <dgm:prSet phldr="0"/>
      <dgm:spPr/>
      <dgm:t>
        <a:bodyPr/>
        <a:lstStyle/>
        <a:p>
          <a:pPr algn="l"/>
          <a:r>
            <a:rPr lang="en-US"/>
            <a:t>Health and Safety</a:t>
          </a:r>
        </a:p>
      </dgm:t>
    </dgm:pt>
    <dgm:pt modelId="{AB3B57D4-9BB9-46E1-8F5B-1539F272005F}" type="parTrans" cxnId="{241A1F7A-B9FE-4C12-A2B2-1C60DDFE0517}">
      <dgm:prSet/>
      <dgm:spPr/>
      <dgm:t>
        <a:bodyPr/>
        <a:lstStyle/>
        <a:p>
          <a:endParaRPr lang="en-US"/>
        </a:p>
      </dgm:t>
    </dgm:pt>
    <dgm:pt modelId="{8524A4B3-2EF3-419E-9696-422605BDBBA0}" type="sibTrans" cxnId="{241A1F7A-B9FE-4C12-A2B2-1C60DDFE0517}">
      <dgm:prSet/>
      <dgm:spPr/>
      <dgm:t>
        <a:bodyPr/>
        <a:lstStyle/>
        <a:p>
          <a:endParaRPr lang="en-US"/>
        </a:p>
      </dgm:t>
    </dgm:pt>
    <dgm:pt modelId="{6F2405CD-9FCC-474B-A80F-380DF65B343B}">
      <dgm:prSet phldr="0"/>
      <dgm:spPr/>
      <dgm:t>
        <a:bodyPr/>
        <a:lstStyle/>
        <a:p>
          <a:pPr algn="l"/>
          <a:r>
            <a:rPr lang="en-US"/>
            <a:t>Provide information and equipment for students and staff to maintain a healthy and safe lifestyle</a:t>
          </a:r>
        </a:p>
      </dgm:t>
    </dgm:pt>
    <dgm:pt modelId="{056D8F44-92F1-4343-B22F-1F4040FE0752}" type="parTrans" cxnId="{A84550C8-AC78-471F-96F7-00DA3E98E19C}">
      <dgm:prSet/>
      <dgm:spPr/>
      <dgm:t>
        <a:bodyPr/>
        <a:lstStyle/>
        <a:p>
          <a:endParaRPr lang="en-US"/>
        </a:p>
      </dgm:t>
    </dgm:pt>
    <dgm:pt modelId="{E4BA3160-7CE1-4818-A049-41F534272C82}" type="sibTrans" cxnId="{A84550C8-AC78-471F-96F7-00DA3E98E19C}">
      <dgm:prSet/>
      <dgm:spPr/>
      <dgm:t>
        <a:bodyPr/>
        <a:lstStyle/>
        <a:p>
          <a:endParaRPr lang="en-US"/>
        </a:p>
      </dgm:t>
    </dgm:pt>
    <dgm:pt modelId="{ED062B08-B928-4117-AA35-9272E4995E50}">
      <dgm:prSet phldr="0"/>
      <dgm:spPr/>
      <dgm:t>
        <a:bodyPr/>
        <a:lstStyle/>
        <a:p>
          <a:pPr algn="l"/>
          <a:r>
            <a:rPr lang="en-US"/>
            <a:t>Plan events such as: Blood Drives, Feminine Product Drive</a:t>
          </a:r>
        </a:p>
      </dgm:t>
    </dgm:pt>
    <dgm:pt modelId="{AC192162-2885-4B75-A570-DDFAE5F71AB6}" type="parTrans" cxnId="{4D19421A-B4FC-4AF5-A005-89FC579EEBCB}">
      <dgm:prSet/>
      <dgm:spPr/>
      <dgm:t>
        <a:bodyPr/>
        <a:lstStyle/>
        <a:p>
          <a:endParaRPr lang="en-US"/>
        </a:p>
      </dgm:t>
    </dgm:pt>
    <dgm:pt modelId="{0B636FD5-5BC3-467F-B0FF-F8E89625CD4C}" type="sibTrans" cxnId="{4D19421A-B4FC-4AF5-A005-89FC579EEBCB}">
      <dgm:prSet/>
      <dgm:spPr/>
      <dgm:t>
        <a:bodyPr/>
        <a:lstStyle/>
        <a:p>
          <a:endParaRPr lang="en-US"/>
        </a:p>
      </dgm:t>
    </dgm:pt>
    <dgm:pt modelId="{18B4855D-6FC9-4C95-8B4D-6048C5FC46ED}">
      <dgm:prSet phldr="0"/>
      <dgm:spPr/>
      <dgm:t>
        <a:bodyPr/>
        <a:lstStyle/>
        <a:p>
          <a:pPr algn="l"/>
          <a:r>
            <a:rPr lang="en-US"/>
            <a:t>Environmental Concerns</a:t>
          </a:r>
        </a:p>
      </dgm:t>
    </dgm:pt>
    <dgm:pt modelId="{41CEDCE6-26DA-4E90-8A8A-5704D4D5B10F}" type="parTrans" cxnId="{7A698845-9AF0-4894-91A0-FD2BB577E90A}">
      <dgm:prSet/>
      <dgm:spPr/>
      <dgm:t>
        <a:bodyPr/>
        <a:lstStyle/>
        <a:p>
          <a:endParaRPr lang="en-US"/>
        </a:p>
      </dgm:t>
    </dgm:pt>
    <dgm:pt modelId="{29EEE287-37FE-4BEA-9FEF-58605849139F}" type="sibTrans" cxnId="{7A698845-9AF0-4894-91A0-FD2BB577E90A}">
      <dgm:prSet/>
      <dgm:spPr/>
      <dgm:t>
        <a:bodyPr/>
        <a:lstStyle/>
        <a:p>
          <a:endParaRPr lang="en-US"/>
        </a:p>
      </dgm:t>
    </dgm:pt>
    <dgm:pt modelId="{EEC14CAC-46E5-4FF4-8F50-8818FAE9A109}">
      <dgm:prSet phldr="0"/>
      <dgm:spPr/>
      <dgm:t>
        <a:bodyPr/>
        <a:lstStyle/>
        <a:p>
          <a:pPr algn="l"/>
          <a:r>
            <a:rPr lang="en-US"/>
            <a:t>Address issues and topics that affect the environment in our school and community</a:t>
          </a:r>
        </a:p>
      </dgm:t>
    </dgm:pt>
    <dgm:pt modelId="{FD130D17-8072-45A7-A05A-F8A79179205D}" type="parTrans" cxnId="{DA957BE0-44EA-42C9-B3E3-312A0A215FB5}">
      <dgm:prSet/>
      <dgm:spPr/>
      <dgm:t>
        <a:bodyPr/>
        <a:lstStyle/>
        <a:p>
          <a:endParaRPr lang="en-US"/>
        </a:p>
      </dgm:t>
    </dgm:pt>
    <dgm:pt modelId="{F2139519-2074-4FEA-9FB1-1C08E30FC1EE}" type="sibTrans" cxnId="{DA957BE0-44EA-42C9-B3E3-312A0A215FB5}">
      <dgm:prSet/>
      <dgm:spPr/>
      <dgm:t>
        <a:bodyPr/>
        <a:lstStyle/>
        <a:p>
          <a:endParaRPr lang="en-US"/>
        </a:p>
      </dgm:t>
    </dgm:pt>
    <dgm:pt modelId="{267783D6-3B7D-4CC4-9CFD-87E37F5E6D93}">
      <dgm:prSet phldr="0"/>
      <dgm:spPr/>
      <dgm:t>
        <a:bodyPr/>
        <a:lstStyle/>
        <a:p>
          <a:pPr algn="l"/>
          <a:r>
            <a:rPr lang="en-US"/>
            <a:t>Plan events such as: Guest Speakers, Promise Garden (event happening at Bethany)</a:t>
          </a:r>
        </a:p>
      </dgm:t>
    </dgm:pt>
    <dgm:pt modelId="{3A25661F-C5C0-444B-9B3B-6F6E84706CF2}" type="parTrans" cxnId="{23950684-3947-4F35-A011-9ACFA6D1A625}">
      <dgm:prSet/>
      <dgm:spPr/>
      <dgm:t>
        <a:bodyPr/>
        <a:lstStyle/>
        <a:p>
          <a:endParaRPr lang="en-US"/>
        </a:p>
      </dgm:t>
    </dgm:pt>
    <dgm:pt modelId="{9CA1F178-2053-45F6-A889-F5D29710DD01}" type="sibTrans" cxnId="{23950684-3947-4F35-A011-9ACFA6D1A625}">
      <dgm:prSet/>
      <dgm:spPr/>
      <dgm:t>
        <a:bodyPr/>
        <a:lstStyle/>
        <a:p>
          <a:endParaRPr lang="en-US"/>
        </a:p>
      </dgm:t>
    </dgm:pt>
    <dgm:pt modelId="{E3F891C1-A43D-4D2A-B02F-E4769E51518A}">
      <dgm:prSet phldr="0"/>
      <dgm:spPr/>
      <dgm:t>
        <a:bodyPr/>
        <a:lstStyle/>
        <a:p>
          <a:pPr algn="l"/>
          <a:r>
            <a:rPr lang="en-US"/>
            <a:t>State Project</a:t>
          </a:r>
        </a:p>
      </dgm:t>
    </dgm:pt>
    <dgm:pt modelId="{E15CDCD1-B964-43CA-A47D-61C0D00BE149}" type="parTrans" cxnId="{A6D243EE-7F57-4D95-A7FE-920DBD9D4458}">
      <dgm:prSet/>
      <dgm:spPr/>
      <dgm:t>
        <a:bodyPr/>
        <a:lstStyle/>
        <a:p>
          <a:endParaRPr lang="en-US"/>
        </a:p>
      </dgm:t>
    </dgm:pt>
    <dgm:pt modelId="{8A3AB0E2-5728-4D45-A5BF-DEB5767CD9C6}" type="sibTrans" cxnId="{A6D243EE-7F57-4D95-A7FE-920DBD9D4458}">
      <dgm:prSet/>
      <dgm:spPr/>
      <dgm:t>
        <a:bodyPr/>
        <a:lstStyle/>
        <a:p>
          <a:endParaRPr lang="en-US"/>
        </a:p>
      </dgm:t>
    </dgm:pt>
    <dgm:pt modelId="{93CA6410-7555-4092-8E8C-C9A9359AD69B}">
      <dgm:prSet phldr="0"/>
      <dgm:spPr/>
      <dgm:t>
        <a:bodyPr/>
        <a:lstStyle/>
        <a:p>
          <a:pPr algn="l" rtl="0"/>
          <a:r>
            <a:rPr lang="en-US"/>
            <a:t>Focuses on the Florida Association of Student Council President’s topic of interest (changes year by year)</a:t>
          </a:r>
          <a:endParaRPr lang="en-US">
            <a:latin typeface="Calibri Light" panose="020F0302020204030204"/>
          </a:endParaRPr>
        </a:p>
      </dgm:t>
    </dgm:pt>
    <dgm:pt modelId="{0639F87D-0D96-48E5-ACC5-3E449E99FBFD}" type="parTrans" cxnId="{85C0EFC2-B5AE-47BC-B146-0DEB67DAFDE0}">
      <dgm:prSet/>
      <dgm:spPr/>
      <dgm:t>
        <a:bodyPr/>
        <a:lstStyle/>
        <a:p>
          <a:endParaRPr lang="en-US"/>
        </a:p>
      </dgm:t>
    </dgm:pt>
    <dgm:pt modelId="{2118B846-AA32-4FA3-A0E9-B2A190594272}" type="sibTrans" cxnId="{85C0EFC2-B5AE-47BC-B146-0DEB67DAFDE0}">
      <dgm:prSet/>
      <dgm:spPr/>
      <dgm:t>
        <a:bodyPr/>
        <a:lstStyle/>
        <a:p>
          <a:endParaRPr lang="en-US"/>
        </a:p>
      </dgm:t>
    </dgm:pt>
    <dgm:pt modelId="{E7299369-E71F-45E8-A448-E5C70C3E3E0E}">
      <dgm:prSet phldr="0"/>
      <dgm:spPr/>
      <dgm:t>
        <a:bodyPr/>
        <a:lstStyle/>
        <a:p>
          <a:r>
            <a:rPr lang="en-US" dirty="0">
              <a:latin typeface="Calibri Light" panose="020F0302020204030204"/>
            </a:rPr>
            <a:t>Plan</a:t>
          </a:r>
          <a:r>
            <a:rPr lang="en-US" dirty="0"/>
            <a:t> events such as: Letter Campaign regarding Homelessness Awareness</a:t>
          </a:r>
        </a:p>
      </dgm:t>
    </dgm:pt>
    <dgm:pt modelId="{9857FBC1-DCE4-454D-8CEB-D36358A668CC}" type="parTrans" cxnId="{1D2FABA1-860C-4482-96C7-F9FCAB65D589}">
      <dgm:prSet/>
      <dgm:spPr/>
      <dgm:t>
        <a:bodyPr/>
        <a:lstStyle/>
        <a:p>
          <a:endParaRPr lang="en-US"/>
        </a:p>
      </dgm:t>
    </dgm:pt>
    <dgm:pt modelId="{258D4186-516A-4B70-BC02-C66A42F4CFC2}" type="sibTrans" cxnId="{1D2FABA1-860C-4482-96C7-F9FCAB65D589}">
      <dgm:prSet/>
      <dgm:spPr/>
      <dgm:t>
        <a:bodyPr/>
        <a:lstStyle/>
        <a:p>
          <a:endParaRPr lang="en-US"/>
        </a:p>
      </dgm:t>
    </dgm:pt>
    <dgm:pt modelId="{7A35C43B-F0F9-4655-B35B-F66244088411}" type="pres">
      <dgm:prSet presAssocID="{DA0A768D-46AC-4D19-AFEB-DA5117C8ADB8}" presName="diagram" presStyleCnt="0">
        <dgm:presLayoutVars>
          <dgm:dir/>
          <dgm:resizeHandles val="exact"/>
        </dgm:presLayoutVars>
      </dgm:prSet>
      <dgm:spPr/>
    </dgm:pt>
    <dgm:pt modelId="{BC160FA4-623F-45EF-8CEB-F3C557CA44AA}" type="pres">
      <dgm:prSet presAssocID="{43929E0B-98B7-47EF-9221-763D02D2B2FD}" presName="node" presStyleLbl="node1" presStyleIdx="0" presStyleCnt="5">
        <dgm:presLayoutVars>
          <dgm:bulletEnabled val="1"/>
        </dgm:presLayoutVars>
      </dgm:prSet>
      <dgm:spPr/>
    </dgm:pt>
    <dgm:pt modelId="{B4B92C4B-5E5F-4B63-837C-237CFA79D5AB}" type="pres">
      <dgm:prSet presAssocID="{3EB47993-D508-476B-AFB4-FBE82046F0F3}" presName="sibTrans" presStyleCnt="0"/>
      <dgm:spPr/>
    </dgm:pt>
    <dgm:pt modelId="{42F00061-2C54-4E92-A068-79BE9E3E6C82}" type="pres">
      <dgm:prSet presAssocID="{234A60A3-2BB5-4266-B835-45CF37D1C34F}" presName="node" presStyleLbl="node1" presStyleIdx="1" presStyleCnt="5">
        <dgm:presLayoutVars>
          <dgm:bulletEnabled val="1"/>
        </dgm:presLayoutVars>
      </dgm:prSet>
      <dgm:spPr/>
    </dgm:pt>
    <dgm:pt modelId="{27014261-7B76-4291-983C-CBAE903FB877}" type="pres">
      <dgm:prSet presAssocID="{C4C56B9F-8D77-439B-8206-CFCE53938514}" presName="sibTrans" presStyleCnt="0"/>
      <dgm:spPr/>
    </dgm:pt>
    <dgm:pt modelId="{952B4A5B-6663-4495-8A82-6BEA7A55A198}" type="pres">
      <dgm:prSet presAssocID="{E1333AD6-D2E4-4521-A4BB-26FEA2E5F906}" presName="node" presStyleLbl="node1" presStyleIdx="2" presStyleCnt="5">
        <dgm:presLayoutVars>
          <dgm:bulletEnabled val="1"/>
        </dgm:presLayoutVars>
      </dgm:prSet>
      <dgm:spPr/>
    </dgm:pt>
    <dgm:pt modelId="{0FF66D9E-ACFC-4BD7-80F9-C587559632AD}" type="pres">
      <dgm:prSet presAssocID="{8524A4B3-2EF3-419E-9696-422605BDBBA0}" presName="sibTrans" presStyleCnt="0"/>
      <dgm:spPr/>
    </dgm:pt>
    <dgm:pt modelId="{7CD34D73-9227-4858-B281-BC138924450F}" type="pres">
      <dgm:prSet presAssocID="{18B4855D-6FC9-4C95-8B4D-6048C5FC46ED}" presName="node" presStyleLbl="node1" presStyleIdx="3" presStyleCnt="5">
        <dgm:presLayoutVars>
          <dgm:bulletEnabled val="1"/>
        </dgm:presLayoutVars>
      </dgm:prSet>
      <dgm:spPr/>
    </dgm:pt>
    <dgm:pt modelId="{1B1ECE78-58FF-4647-B1D3-7AF9E9046C7E}" type="pres">
      <dgm:prSet presAssocID="{29EEE287-37FE-4BEA-9FEF-58605849139F}" presName="sibTrans" presStyleCnt="0"/>
      <dgm:spPr/>
    </dgm:pt>
    <dgm:pt modelId="{29C67AA5-F704-4F96-8E4A-11A6391A5991}" type="pres">
      <dgm:prSet presAssocID="{E3F891C1-A43D-4D2A-B02F-E4769E51518A}" presName="node" presStyleLbl="node1" presStyleIdx="4" presStyleCnt="5">
        <dgm:presLayoutVars>
          <dgm:bulletEnabled val="1"/>
        </dgm:presLayoutVars>
      </dgm:prSet>
      <dgm:spPr/>
    </dgm:pt>
  </dgm:ptLst>
  <dgm:cxnLst>
    <dgm:cxn modelId="{8D92E008-33C1-49EA-B3BB-36DCD4BBEDB8}" srcId="{DA0A768D-46AC-4D19-AFEB-DA5117C8ADB8}" destId="{43929E0B-98B7-47EF-9221-763D02D2B2FD}" srcOrd="0" destOrd="0" parTransId="{E662CCFA-A5EA-4A4E-AFA8-DB65FF760240}" sibTransId="{3EB47993-D508-476B-AFB4-FBE82046F0F3}"/>
    <dgm:cxn modelId="{01AEC00A-E619-4081-B5D2-C6EC5EE44463}" type="presOf" srcId="{6F2405CD-9FCC-474B-A80F-380DF65B343B}" destId="{952B4A5B-6663-4495-8A82-6BEA7A55A198}" srcOrd="0" destOrd="1" presId="urn:microsoft.com/office/officeart/2005/8/layout/default"/>
    <dgm:cxn modelId="{488A2B11-3A04-4181-AD22-3E08D18F257E}" type="presOf" srcId="{18B4855D-6FC9-4C95-8B4D-6048C5FC46ED}" destId="{7CD34D73-9227-4858-B281-BC138924450F}" srcOrd="0" destOrd="0" presId="urn:microsoft.com/office/officeart/2005/8/layout/default"/>
    <dgm:cxn modelId="{4D19421A-B4FC-4AF5-A005-89FC579EEBCB}" srcId="{E1333AD6-D2E4-4521-A4BB-26FEA2E5F906}" destId="{ED062B08-B928-4117-AA35-9272E4995E50}" srcOrd="1" destOrd="0" parTransId="{AC192162-2885-4B75-A570-DDFAE5F71AB6}" sibTransId="{0B636FD5-5BC3-467F-B0FF-F8E89625CD4C}"/>
    <dgm:cxn modelId="{51018533-638B-475A-9088-02D2929085EB}" type="presOf" srcId="{E7299369-E71F-45E8-A448-E5C70C3E3E0E}" destId="{29C67AA5-F704-4F96-8E4A-11A6391A5991}" srcOrd="0" destOrd="2" presId="urn:microsoft.com/office/officeart/2005/8/layout/default"/>
    <dgm:cxn modelId="{93661C3E-10DE-445F-8531-0CB43915649C}" type="presOf" srcId="{D7DBCFDE-4239-4AF2-8DE9-FA956D4CE836}" destId="{42F00061-2C54-4E92-A068-79BE9E3E6C82}" srcOrd="0" destOrd="1" presId="urn:microsoft.com/office/officeart/2005/8/layout/default"/>
    <dgm:cxn modelId="{7A698845-9AF0-4894-91A0-FD2BB577E90A}" srcId="{DA0A768D-46AC-4D19-AFEB-DA5117C8ADB8}" destId="{18B4855D-6FC9-4C95-8B4D-6048C5FC46ED}" srcOrd="3" destOrd="0" parTransId="{41CEDCE6-26DA-4E90-8A8A-5704D4D5B10F}" sibTransId="{29EEE287-37FE-4BEA-9FEF-58605849139F}"/>
    <dgm:cxn modelId="{6CCC4154-6181-462A-8349-3DF05BEEE743}" type="presOf" srcId="{E3F891C1-A43D-4D2A-B02F-E4769E51518A}" destId="{29C67AA5-F704-4F96-8E4A-11A6391A5991}" srcOrd="0" destOrd="0" presId="urn:microsoft.com/office/officeart/2005/8/layout/default"/>
    <dgm:cxn modelId="{DF570A78-C08A-4056-B049-4E06BCCC4D5F}" srcId="{43929E0B-98B7-47EF-9221-763D02D2B2FD}" destId="{B1DB47AE-6F29-4124-93D0-66D5EDA3F7F3}" srcOrd="1" destOrd="0" parTransId="{78968DA4-12F0-4B45-BFD9-0F42193B27E3}" sibTransId="{4E8DC370-3CB2-4A83-85C2-C5F31BF589B9}"/>
    <dgm:cxn modelId="{241A1F7A-B9FE-4C12-A2B2-1C60DDFE0517}" srcId="{DA0A768D-46AC-4D19-AFEB-DA5117C8ADB8}" destId="{E1333AD6-D2E4-4521-A4BB-26FEA2E5F906}" srcOrd="2" destOrd="0" parTransId="{AB3B57D4-9BB9-46E1-8F5B-1539F272005F}" sibTransId="{8524A4B3-2EF3-419E-9696-422605BDBBA0}"/>
    <dgm:cxn modelId="{23950684-3947-4F35-A011-9ACFA6D1A625}" srcId="{18B4855D-6FC9-4C95-8B4D-6048C5FC46ED}" destId="{267783D6-3B7D-4CC4-9CFD-87E37F5E6D93}" srcOrd="1" destOrd="0" parTransId="{3A25661F-C5C0-444B-9B3B-6F6E84706CF2}" sibTransId="{9CA1F178-2053-45F6-A889-F5D29710DD01}"/>
    <dgm:cxn modelId="{A5AACA90-F29B-4978-85AA-74F7277C7A35}" type="presOf" srcId="{DA0A768D-46AC-4D19-AFEB-DA5117C8ADB8}" destId="{7A35C43B-F0F9-4655-B35B-F66244088411}" srcOrd="0" destOrd="0" presId="urn:microsoft.com/office/officeart/2005/8/layout/default"/>
    <dgm:cxn modelId="{238B1E99-FF5A-43D3-A5A0-915C9053A758}" srcId="{43929E0B-98B7-47EF-9221-763D02D2B2FD}" destId="{AB41BCE2-29F7-4211-A356-CF219BD478D4}" srcOrd="0" destOrd="0" parTransId="{399657F1-FE60-41A1-A994-495C0D2B5C08}" sibTransId="{0CC1A845-02E2-484D-91B2-13C6E7B2A2C8}"/>
    <dgm:cxn modelId="{E285519B-0096-402D-AC2D-B622A532E45A}" type="presOf" srcId="{93CA6410-7555-4092-8E8C-C9A9359AD69B}" destId="{29C67AA5-F704-4F96-8E4A-11A6391A5991}" srcOrd="0" destOrd="1" presId="urn:microsoft.com/office/officeart/2005/8/layout/default"/>
    <dgm:cxn modelId="{1D2FABA1-860C-4482-96C7-F9FCAB65D589}" srcId="{E3F891C1-A43D-4D2A-B02F-E4769E51518A}" destId="{E7299369-E71F-45E8-A448-E5C70C3E3E0E}" srcOrd="1" destOrd="0" parTransId="{9857FBC1-DCE4-454D-8CEB-D36358A668CC}" sibTransId="{258D4186-516A-4B70-BC02-C66A42F4CFC2}"/>
    <dgm:cxn modelId="{122137A9-5B0E-41FE-A4D9-B826C6AC50D3}" type="presOf" srcId="{E1333AD6-D2E4-4521-A4BB-26FEA2E5F906}" destId="{952B4A5B-6663-4495-8A82-6BEA7A55A198}" srcOrd="0" destOrd="0" presId="urn:microsoft.com/office/officeart/2005/8/layout/default"/>
    <dgm:cxn modelId="{CE890EBA-9391-4F43-86AB-0E17FA1DDA3B}" type="presOf" srcId="{EEC14CAC-46E5-4FF4-8F50-8818FAE9A109}" destId="{7CD34D73-9227-4858-B281-BC138924450F}" srcOrd="0" destOrd="1" presId="urn:microsoft.com/office/officeart/2005/8/layout/default"/>
    <dgm:cxn modelId="{85C0EFC2-B5AE-47BC-B146-0DEB67DAFDE0}" srcId="{E3F891C1-A43D-4D2A-B02F-E4769E51518A}" destId="{93CA6410-7555-4092-8E8C-C9A9359AD69B}" srcOrd="0" destOrd="0" parTransId="{0639F87D-0D96-48E5-ACC5-3E449E99FBFD}" sibTransId="{2118B846-AA32-4FA3-A0E9-B2A190594272}"/>
    <dgm:cxn modelId="{A84550C8-AC78-471F-96F7-00DA3E98E19C}" srcId="{E1333AD6-D2E4-4521-A4BB-26FEA2E5F906}" destId="{6F2405CD-9FCC-474B-A80F-380DF65B343B}" srcOrd="0" destOrd="0" parTransId="{056D8F44-92F1-4343-B22F-1F4040FE0752}" sibTransId="{E4BA3160-7CE1-4818-A049-41F534272C82}"/>
    <dgm:cxn modelId="{815758CF-AEDA-4FFD-ADAA-781748C80FCB}" srcId="{DA0A768D-46AC-4D19-AFEB-DA5117C8ADB8}" destId="{234A60A3-2BB5-4266-B835-45CF37D1C34F}" srcOrd="1" destOrd="0" parTransId="{B380C725-25C6-486C-83E2-F16641602442}" sibTransId="{C4C56B9F-8D77-439B-8206-CFCE53938514}"/>
    <dgm:cxn modelId="{F05B67D4-495A-48E4-8F8D-C18E5D044B3B}" srcId="{234A60A3-2BB5-4266-B835-45CF37D1C34F}" destId="{D7DBCFDE-4239-4AF2-8DE9-FA956D4CE836}" srcOrd="0" destOrd="0" parTransId="{B7BF1989-FA42-44AC-A13B-029C54B59654}" sibTransId="{4C071BF8-CCD8-4F52-91E1-B1DC3D15048C}"/>
    <dgm:cxn modelId="{27E09CD6-70E6-4299-A087-65AB97F8C928}" type="presOf" srcId="{B1DB47AE-6F29-4124-93D0-66D5EDA3F7F3}" destId="{BC160FA4-623F-45EF-8CEB-F3C557CA44AA}" srcOrd="0" destOrd="2" presId="urn:microsoft.com/office/officeart/2005/8/layout/default"/>
    <dgm:cxn modelId="{461C1FDC-947A-4276-9573-84FF31FBB29B}" type="presOf" srcId="{267783D6-3B7D-4CC4-9CFD-87E37F5E6D93}" destId="{7CD34D73-9227-4858-B281-BC138924450F}" srcOrd="0" destOrd="2" presId="urn:microsoft.com/office/officeart/2005/8/layout/default"/>
    <dgm:cxn modelId="{DA957BE0-44EA-42C9-B3E3-312A0A215FB5}" srcId="{18B4855D-6FC9-4C95-8B4D-6048C5FC46ED}" destId="{EEC14CAC-46E5-4FF4-8F50-8818FAE9A109}" srcOrd="0" destOrd="0" parTransId="{FD130D17-8072-45A7-A05A-F8A79179205D}" sibTransId="{F2139519-2074-4FEA-9FB1-1C08E30FC1EE}"/>
    <dgm:cxn modelId="{5F998BE4-D60C-4431-B212-1FAAED1CCF43}" type="presOf" srcId="{27ABFF4A-24A6-4F0E-885A-C065690A5ECA}" destId="{42F00061-2C54-4E92-A068-79BE9E3E6C82}" srcOrd="0" destOrd="2" presId="urn:microsoft.com/office/officeart/2005/8/layout/default"/>
    <dgm:cxn modelId="{B4B8C5EA-3D81-4AEF-A9EC-BB1EC2E6F38D}" type="presOf" srcId="{ED062B08-B928-4117-AA35-9272E4995E50}" destId="{952B4A5B-6663-4495-8A82-6BEA7A55A198}" srcOrd="0" destOrd="2" presId="urn:microsoft.com/office/officeart/2005/8/layout/default"/>
    <dgm:cxn modelId="{B1950BEC-16D5-47B2-A7F1-76E4A17A04CA}" type="presOf" srcId="{AB41BCE2-29F7-4211-A356-CF219BD478D4}" destId="{BC160FA4-623F-45EF-8CEB-F3C557CA44AA}" srcOrd="0" destOrd="1" presId="urn:microsoft.com/office/officeart/2005/8/layout/default"/>
    <dgm:cxn modelId="{897F97EC-64D9-4A0A-B06C-EDA8CFCB01C7}" type="presOf" srcId="{234A60A3-2BB5-4266-B835-45CF37D1C34F}" destId="{42F00061-2C54-4E92-A068-79BE9E3E6C82}" srcOrd="0" destOrd="0" presId="urn:microsoft.com/office/officeart/2005/8/layout/default"/>
    <dgm:cxn modelId="{48EF9AED-9C7A-4377-BD31-EDC469758FE1}" srcId="{234A60A3-2BB5-4266-B835-45CF37D1C34F}" destId="{27ABFF4A-24A6-4F0E-885A-C065690A5ECA}" srcOrd="1" destOrd="0" parTransId="{7DC42EA7-84C7-4D50-9A8C-191A514B096A}" sibTransId="{7C5B8E46-3D9B-4A32-ADB6-AA9D6C185320}"/>
    <dgm:cxn modelId="{A6D243EE-7F57-4D95-A7FE-920DBD9D4458}" srcId="{DA0A768D-46AC-4D19-AFEB-DA5117C8ADB8}" destId="{E3F891C1-A43D-4D2A-B02F-E4769E51518A}" srcOrd="4" destOrd="0" parTransId="{E15CDCD1-B964-43CA-A47D-61C0D00BE149}" sibTransId="{8A3AB0E2-5728-4D45-A5BF-DEB5767CD9C6}"/>
    <dgm:cxn modelId="{BC79E1F1-2F86-409A-AA34-582241DD8DB1}" type="presOf" srcId="{43929E0B-98B7-47EF-9221-763D02D2B2FD}" destId="{BC160FA4-623F-45EF-8CEB-F3C557CA44AA}" srcOrd="0" destOrd="0" presId="urn:microsoft.com/office/officeart/2005/8/layout/default"/>
    <dgm:cxn modelId="{B1776141-9630-4447-AABB-B9A7A08BE300}" type="presParOf" srcId="{7A35C43B-F0F9-4655-B35B-F66244088411}" destId="{BC160FA4-623F-45EF-8CEB-F3C557CA44AA}" srcOrd="0" destOrd="0" presId="urn:microsoft.com/office/officeart/2005/8/layout/default"/>
    <dgm:cxn modelId="{7ED76E61-8167-491C-983F-00984EF4A00B}" type="presParOf" srcId="{7A35C43B-F0F9-4655-B35B-F66244088411}" destId="{B4B92C4B-5E5F-4B63-837C-237CFA79D5AB}" srcOrd="1" destOrd="0" presId="urn:microsoft.com/office/officeart/2005/8/layout/default"/>
    <dgm:cxn modelId="{4CFD76AC-5091-4C00-AA20-06AC6B8CCC22}" type="presParOf" srcId="{7A35C43B-F0F9-4655-B35B-F66244088411}" destId="{42F00061-2C54-4E92-A068-79BE9E3E6C82}" srcOrd="2" destOrd="0" presId="urn:microsoft.com/office/officeart/2005/8/layout/default"/>
    <dgm:cxn modelId="{1D6C1B91-F7B9-418B-BAED-BF90B9A3969B}" type="presParOf" srcId="{7A35C43B-F0F9-4655-B35B-F66244088411}" destId="{27014261-7B76-4291-983C-CBAE903FB877}" srcOrd="3" destOrd="0" presId="urn:microsoft.com/office/officeart/2005/8/layout/default"/>
    <dgm:cxn modelId="{103149E3-9E29-4724-AE2D-5B448589CEA9}" type="presParOf" srcId="{7A35C43B-F0F9-4655-B35B-F66244088411}" destId="{952B4A5B-6663-4495-8A82-6BEA7A55A198}" srcOrd="4" destOrd="0" presId="urn:microsoft.com/office/officeart/2005/8/layout/default"/>
    <dgm:cxn modelId="{07B6E0BB-4A1F-4D65-8E53-26D1E230330B}" type="presParOf" srcId="{7A35C43B-F0F9-4655-B35B-F66244088411}" destId="{0FF66D9E-ACFC-4BD7-80F9-C587559632AD}" srcOrd="5" destOrd="0" presId="urn:microsoft.com/office/officeart/2005/8/layout/default"/>
    <dgm:cxn modelId="{BF3EA907-2F77-49BE-AC1D-75715511E529}" type="presParOf" srcId="{7A35C43B-F0F9-4655-B35B-F66244088411}" destId="{7CD34D73-9227-4858-B281-BC138924450F}" srcOrd="6" destOrd="0" presId="urn:microsoft.com/office/officeart/2005/8/layout/default"/>
    <dgm:cxn modelId="{B0CD1BC0-C8D1-4746-A20F-38527E305041}" type="presParOf" srcId="{7A35C43B-F0F9-4655-B35B-F66244088411}" destId="{1B1ECE78-58FF-4647-B1D3-7AF9E9046C7E}" srcOrd="7" destOrd="0" presId="urn:microsoft.com/office/officeart/2005/8/layout/default"/>
    <dgm:cxn modelId="{319F78D1-895A-4EE3-B60D-7B38F517ED51}" type="presParOf" srcId="{7A35C43B-F0F9-4655-B35B-F66244088411}" destId="{29C67AA5-F704-4F96-8E4A-11A6391A5991}"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CD4764F-9456-4CFC-BD29-442BB89466C4}" type="doc">
      <dgm:prSet loTypeId="urn:microsoft.com/office/officeart/2005/8/layout/default" loCatId="list" qsTypeId="urn:microsoft.com/office/officeart/2005/8/quickstyle/simple1" qsCatId="simple" csTypeId="urn:microsoft.com/office/officeart/2005/8/colors/accent4_5" csCatId="accent4" phldr="1"/>
      <dgm:spPr/>
      <dgm:t>
        <a:bodyPr/>
        <a:lstStyle/>
        <a:p>
          <a:endParaRPr lang="en-US"/>
        </a:p>
      </dgm:t>
    </dgm:pt>
    <dgm:pt modelId="{BED24A60-ADD6-4EB2-8C24-55084CEC87D4}">
      <dgm:prSet phldr="0"/>
      <dgm:spPr/>
      <dgm:t>
        <a:bodyPr/>
        <a:lstStyle/>
        <a:p>
          <a:pPr rtl="0"/>
          <a:r>
            <a:rPr lang="en-US"/>
            <a:t>Surprise Box</a:t>
          </a:r>
        </a:p>
      </dgm:t>
    </dgm:pt>
    <dgm:pt modelId="{94CAD10A-6172-492B-8EEA-11DD6F778580}" type="parTrans" cxnId="{362A9BB1-3817-4950-99F1-90B54AC502B2}">
      <dgm:prSet/>
      <dgm:spPr/>
    </dgm:pt>
    <dgm:pt modelId="{6FC5636C-2217-4FAA-82DE-6EAE9F56CA46}" type="sibTrans" cxnId="{362A9BB1-3817-4950-99F1-90B54AC502B2}">
      <dgm:prSet/>
      <dgm:spPr/>
    </dgm:pt>
    <dgm:pt modelId="{F5A3980B-2FF3-4AD2-8B13-32B79DC61896}">
      <dgm:prSet phldr="0"/>
      <dgm:spPr/>
      <dgm:t>
        <a:bodyPr/>
        <a:lstStyle/>
        <a:p>
          <a:r>
            <a:rPr lang="en-US"/>
            <a:t>Pen Pals with a school a part of the FASC community </a:t>
          </a:r>
        </a:p>
      </dgm:t>
    </dgm:pt>
    <dgm:pt modelId="{0B958979-01A4-4107-9A0D-6CA19B27CD71}" type="parTrans" cxnId="{DB084C53-D58A-476E-A269-2FD0D7530386}">
      <dgm:prSet/>
      <dgm:spPr/>
    </dgm:pt>
    <dgm:pt modelId="{4BADE060-79BD-487D-B948-6EB4572EAB84}" type="sibTrans" cxnId="{DB084C53-D58A-476E-A269-2FD0D7530386}">
      <dgm:prSet/>
      <dgm:spPr/>
    </dgm:pt>
    <dgm:pt modelId="{16097B60-EBCA-42E5-937E-D24A1221C411}">
      <dgm:prSet phldr="0"/>
      <dgm:spPr/>
      <dgm:t>
        <a:bodyPr/>
        <a:lstStyle/>
        <a:p>
          <a:r>
            <a:rPr lang="en-US"/>
            <a:t>Conducts meetings according to the Robert’s Rules of Orders and Compete at District and State competitions</a:t>
          </a:r>
        </a:p>
      </dgm:t>
    </dgm:pt>
    <dgm:pt modelId="{E78D87B9-7A80-4F2B-9D82-840B112ABE98}" type="parTrans" cxnId="{A6ACD875-CAB4-4260-862B-CBC693A1C497}">
      <dgm:prSet/>
      <dgm:spPr/>
    </dgm:pt>
    <dgm:pt modelId="{86473E55-CC49-4A39-B717-65856051D2F4}" type="sibTrans" cxnId="{A6ACD875-CAB4-4260-862B-CBC693A1C497}">
      <dgm:prSet/>
      <dgm:spPr/>
    </dgm:pt>
    <dgm:pt modelId="{347533D9-D93D-40FA-BA00-22F111DA1861}">
      <dgm:prSet phldr="0"/>
      <dgm:spPr/>
      <dgm:t>
        <a:bodyPr/>
        <a:lstStyle/>
        <a:p>
          <a:pPr rtl="0"/>
          <a:r>
            <a:rPr lang="en-US"/>
            <a:t>Parliamentary Procedures Team</a:t>
          </a:r>
        </a:p>
      </dgm:t>
    </dgm:pt>
    <dgm:pt modelId="{AF42951D-05E5-47DE-AB39-5394D046A911}" type="parTrans" cxnId="{DF5DC584-889C-472B-B4C3-E1C11AA942A4}">
      <dgm:prSet/>
      <dgm:spPr/>
    </dgm:pt>
    <dgm:pt modelId="{025ED18E-5373-4BF3-BA6D-D495DBB99D55}" type="sibTrans" cxnId="{DF5DC584-889C-472B-B4C3-E1C11AA942A4}">
      <dgm:prSet/>
      <dgm:spPr/>
    </dgm:pt>
    <dgm:pt modelId="{5D7B6480-6CB0-475E-92FB-B45EDB76C2F9}">
      <dgm:prSet phldr="0"/>
      <dgm:spPr/>
      <dgm:t>
        <a:bodyPr/>
        <a:lstStyle/>
        <a:p>
          <a:pPr rtl="0"/>
          <a:r>
            <a:rPr lang="en-US">
              <a:latin typeface="Century Gothic" panose="020B0502020202020204"/>
            </a:rPr>
            <a:t>(pictured in the top photo)</a:t>
          </a:r>
        </a:p>
      </dgm:t>
    </dgm:pt>
    <dgm:pt modelId="{E8CFEE42-0155-4DA7-9016-918DBE6DCDFE}" type="parTrans" cxnId="{4EB46628-BBA4-4145-8A73-6EDFB9782318}">
      <dgm:prSet/>
      <dgm:spPr/>
    </dgm:pt>
    <dgm:pt modelId="{2F064F58-C948-4666-95EE-D2A3DDA5E1A9}" type="sibTrans" cxnId="{4EB46628-BBA4-4145-8A73-6EDFB9782318}">
      <dgm:prSet/>
      <dgm:spPr/>
    </dgm:pt>
    <dgm:pt modelId="{9AFD9569-8D78-42F2-9607-CEC53D63AF4B}">
      <dgm:prSet phldr="0"/>
      <dgm:spPr/>
      <dgm:t>
        <a:bodyPr/>
        <a:lstStyle/>
        <a:p>
          <a:pPr rtl="0"/>
          <a:r>
            <a:rPr lang="en-US">
              <a:latin typeface="Century Gothic" panose="020B0502020202020204"/>
            </a:rPr>
            <a:t>(pictured in the bottom photo)</a:t>
          </a:r>
        </a:p>
      </dgm:t>
    </dgm:pt>
    <dgm:pt modelId="{4BDF3BF8-11AB-436E-815F-84F2663B31F3}" type="parTrans" cxnId="{078F9C1A-E76E-4BEB-AFD2-887F881E3F58}">
      <dgm:prSet/>
      <dgm:spPr/>
    </dgm:pt>
    <dgm:pt modelId="{8AE2C9F6-B004-4B16-A485-4A0E555862DE}" type="sibTrans" cxnId="{078F9C1A-E76E-4BEB-AFD2-887F881E3F58}">
      <dgm:prSet/>
      <dgm:spPr/>
    </dgm:pt>
    <dgm:pt modelId="{8D1965FD-0E57-4F1B-86FF-6648DBB93254}">
      <dgm:prSet phldr="0"/>
      <dgm:spPr/>
      <dgm:t>
        <a:bodyPr/>
        <a:lstStyle/>
        <a:p>
          <a:pPr rtl="0"/>
          <a:r>
            <a:rPr lang="en-US"/>
            <a:t>Talent show </a:t>
          </a:r>
        </a:p>
      </dgm:t>
    </dgm:pt>
    <dgm:pt modelId="{320D9FAB-F252-466F-8CCE-247FB252D680}" type="parTrans" cxnId="{39675BE8-8306-4921-9EDF-553E236DFA33}">
      <dgm:prSet/>
      <dgm:spPr/>
    </dgm:pt>
    <dgm:pt modelId="{184D7D09-F9A2-479C-8C86-EA087EAD1EFE}" type="sibTrans" cxnId="{39675BE8-8306-4921-9EDF-553E236DFA33}">
      <dgm:prSet/>
      <dgm:spPr/>
    </dgm:pt>
    <dgm:pt modelId="{429F1797-F096-40D7-8B3F-9A7CBF855433}">
      <dgm:prSet phldr="0"/>
      <dgm:spPr/>
      <dgm:t>
        <a:bodyPr/>
        <a:lstStyle/>
        <a:p>
          <a:r>
            <a:rPr lang="en-US"/>
            <a:t>Plans the yearly SGA sponsored Talent Show</a:t>
          </a:r>
        </a:p>
      </dgm:t>
    </dgm:pt>
    <dgm:pt modelId="{C2DB34B4-4113-425E-8345-6CB0E5478888}" type="parTrans" cxnId="{313AD0EF-E59B-4E00-BF24-5C0762A8E960}">
      <dgm:prSet/>
      <dgm:spPr/>
    </dgm:pt>
    <dgm:pt modelId="{5ADDF0ED-5582-455C-8F9D-FD61E4652159}" type="sibTrans" cxnId="{313AD0EF-E59B-4E00-BF24-5C0762A8E960}">
      <dgm:prSet/>
      <dgm:spPr/>
    </dgm:pt>
    <dgm:pt modelId="{6F1A267D-AF8E-4700-8B8F-5FEB95CE8E3B}">
      <dgm:prSet phldr="0"/>
      <dgm:spPr/>
      <dgm:t>
        <a:bodyPr/>
        <a:lstStyle/>
        <a:p>
          <a:endParaRPr lang="en-US">
            <a:latin typeface="Century Gothic" panose="020B0502020202020204"/>
          </a:endParaRPr>
        </a:p>
      </dgm:t>
    </dgm:pt>
    <dgm:pt modelId="{E7D48B42-31D4-482F-8D8D-7C58C8B94C76}" type="parTrans" cxnId="{CA7D022B-8C89-4448-B67C-A5BB7E01846B}">
      <dgm:prSet/>
      <dgm:spPr/>
    </dgm:pt>
    <dgm:pt modelId="{6F1DE824-62FA-4999-95A6-CE3CC89C43ED}" type="sibTrans" cxnId="{CA7D022B-8C89-4448-B67C-A5BB7E01846B}">
      <dgm:prSet/>
      <dgm:spPr/>
    </dgm:pt>
    <dgm:pt modelId="{A8A0C494-ED6C-43FC-B24B-843FFB265F76}">
      <dgm:prSet phldr="0"/>
      <dgm:spPr/>
      <dgm:t>
        <a:bodyPr/>
        <a:lstStyle/>
        <a:p>
          <a:r>
            <a:rPr lang="en-US"/>
            <a:t>QR code links to the technology project for this year. </a:t>
          </a:r>
        </a:p>
      </dgm:t>
    </dgm:pt>
    <dgm:pt modelId="{9CCDB1D3-4A57-4C35-9ABF-9AFB6A6A0C04}" type="parTrans" cxnId="{CF92FEF6-E457-494A-95DC-0D5BC19F24FB}">
      <dgm:prSet/>
      <dgm:spPr/>
    </dgm:pt>
    <dgm:pt modelId="{74BC0D05-F13A-42CB-A74D-F048EA6A7641}" type="sibTrans" cxnId="{CF92FEF6-E457-494A-95DC-0D5BC19F24FB}">
      <dgm:prSet/>
      <dgm:spPr/>
    </dgm:pt>
    <dgm:pt modelId="{51C23D8E-7D39-4FCD-9F4E-BE41F2C9CD7D}">
      <dgm:prSet phldr="0"/>
      <dgm:spPr/>
      <dgm:t>
        <a:bodyPr/>
        <a:lstStyle/>
        <a:p>
          <a:pPr rtl="0"/>
          <a:r>
            <a:rPr lang="en-US"/>
            <a:t>Technology Project</a:t>
          </a:r>
        </a:p>
      </dgm:t>
    </dgm:pt>
    <dgm:pt modelId="{1CB1A863-05C0-4ED8-BB5C-AD706FC737FC}" type="parTrans" cxnId="{79CA27CD-FFD4-4406-AFEE-7E0C625CA3C9}">
      <dgm:prSet/>
      <dgm:spPr/>
    </dgm:pt>
    <dgm:pt modelId="{52DE4A25-8DE3-4DB9-9DBD-F9287AB17651}" type="sibTrans" cxnId="{79CA27CD-FFD4-4406-AFEE-7E0C625CA3C9}">
      <dgm:prSet/>
      <dgm:spPr/>
    </dgm:pt>
    <dgm:pt modelId="{B07924E0-26FD-4486-8EC9-A90C9634F2A2}">
      <dgm:prSet phldr="0"/>
      <dgm:spPr/>
      <dgm:t>
        <a:bodyPr/>
        <a:lstStyle/>
        <a:p>
          <a:r>
            <a:rPr lang="en-US"/>
            <a:t>The Years of Somerset Montage Video </a:t>
          </a:r>
        </a:p>
      </dgm:t>
    </dgm:pt>
    <dgm:pt modelId="{1AA78A74-8CBD-4D1A-9A61-E7BD51299334}" type="parTrans" cxnId="{5DED5456-5FD2-442A-A3F5-ACEC025A623E}">
      <dgm:prSet/>
      <dgm:spPr/>
    </dgm:pt>
    <dgm:pt modelId="{0BF96B84-A2F6-4416-B38D-529437BF1546}" type="sibTrans" cxnId="{5DED5456-5FD2-442A-A3F5-ACEC025A623E}">
      <dgm:prSet/>
      <dgm:spPr/>
    </dgm:pt>
    <dgm:pt modelId="{089258B3-159D-419F-96A8-E6EE80BC757E}" type="pres">
      <dgm:prSet presAssocID="{1CD4764F-9456-4CFC-BD29-442BB89466C4}" presName="diagram" presStyleCnt="0">
        <dgm:presLayoutVars>
          <dgm:dir/>
          <dgm:resizeHandles val="exact"/>
        </dgm:presLayoutVars>
      </dgm:prSet>
      <dgm:spPr/>
    </dgm:pt>
    <dgm:pt modelId="{349EC3DE-FF3E-472E-BDAC-A112CAD974F5}" type="pres">
      <dgm:prSet presAssocID="{8D1965FD-0E57-4F1B-86FF-6648DBB93254}" presName="node" presStyleLbl="node1" presStyleIdx="0" presStyleCnt="4">
        <dgm:presLayoutVars>
          <dgm:bulletEnabled val="1"/>
        </dgm:presLayoutVars>
      </dgm:prSet>
      <dgm:spPr/>
    </dgm:pt>
    <dgm:pt modelId="{74DB45D8-621B-4F98-8A7D-D8F5C48EC0E4}" type="pres">
      <dgm:prSet presAssocID="{184D7D09-F9A2-479C-8C86-EA087EAD1EFE}" presName="sibTrans" presStyleCnt="0"/>
      <dgm:spPr/>
    </dgm:pt>
    <dgm:pt modelId="{03AA0827-363F-4747-9E46-F0C7AE848087}" type="pres">
      <dgm:prSet presAssocID="{BED24A60-ADD6-4EB2-8C24-55084CEC87D4}" presName="node" presStyleLbl="node1" presStyleIdx="1" presStyleCnt="4">
        <dgm:presLayoutVars>
          <dgm:bulletEnabled val="1"/>
        </dgm:presLayoutVars>
      </dgm:prSet>
      <dgm:spPr/>
    </dgm:pt>
    <dgm:pt modelId="{59EF2D7B-5F16-4831-A9AD-6EE82C56B323}" type="pres">
      <dgm:prSet presAssocID="{6FC5636C-2217-4FAA-82DE-6EAE9F56CA46}" presName="sibTrans" presStyleCnt="0"/>
      <dgm:spPr/>
    </dgm:pt>
    <dgm:pt modelId="{2921FF70-7281-4557-8897-73311A87C863}" type="pres">
      <dgm:prSet presAssocID="{51C23D8E-7D39-4FCD-9F4E-BE41F2C9CD7D}" presName="node" presStyleLbl="node1" presStyleIdx="2" presStyleCnt="4">
        <dgm:presLayoutVars>
          <dgm:bulletEnabled val="1"/>
        </dgm:presLayoutVars>
      </dgm:prSet>
      <dgm:spPr/>
    </dgm:pt>
    <dgm:pt modelId="{1DD28FFB-4CA6-426C-96BF-6B17F767A9D2}" type="pres">
      <dgm:prSet presAssocID="{52DE4A25-8DE3-4DB9-9DBD-F9287AB17651}" presName="sibTrans" presStyleCnt="0"/>
      <dgm:spPr/>
    </dgm:pt>
    <dgm:pt modelId="{F1090808-ADBF-4135-83AA-03F66702070A}" type="pres">
      <dgm:prSet presAssocID="{347533D9-D93D-40FA-BA00-22F111DA1861}" presName="node" presStyleLbl="node1" presStyleIdx="3" presStyleCnt="4">
        <dgm:presLayoutVars>
          <dgm:bulletEnabled val="1"/>
        </dgm:presLayoutVars>
      </dgm:prSet>
      <dgm:spPr/>
    </dgm:pt>
  </dgm:ptLst>
  <dgm:cxnLst>
    <dgm:cxn modelId="{75EA4818-2804-4FE4-80F6-AF0E6EA2CC2D}" type="presOf" srcId="{B07924E0-26FD-4486-8EC9-A90C9634F2A2}" destId="{2921FF70-7281-4557-8897-73311A87C863}" srcOrd="0" destOrd="1" presId="urn:microsoft.com/office/officeart/2005/8/layout/default"/>
    <dgm:cxn modelId="{078F9C1A-E76E-4BEB-AFD2-887F881E3F58}" srcId="{347533D9-D93D-40FA-BA00-22F111DA1861}" destId="{9AFD9569-8D78-42F2-9607-CEC53D63AF4B}" srcOrd="1" destOrd="0" parTransId="{4BDF3BF8-11AB-436E-815F-84F2663B31F3}" sibTransId="{8AE2C9F6-B004-4B16-A485-4A0E555862DE}"/>
    <dgm:cxn modelId="{F7BE0C25-4CC3-47BD-835E-2F98C6ECBC44}" type="presOf" srcId="{429F1797-F096-40D7-8B3F-9A7CBF855433}" destId="{349EC3DE-FF3E-472E-BDAC-A112CAD974F5}" srcOrd="0" destOrd="1" presId="urn:microsoft.com/office/officeart/2005/8/layout/default"/>
    <dgm:cxn modelId="{4EB46628-BBA4-4145-8A73-6EDFB9782318}" srcId="{BED24A60-ADD6-4EB2-8C24-55084CEC87D4}" destId="{5D7B6480-6CB0-475E-92FB-B45EDB76C2F9}" srcOrd="1" destOrd="0" parTransId="{E8CFEE42-0155-4DA7-9016-918DBE6DCDFE}" sibTransId="{2F064F58-C948-4666-95EE-D2A3DDA5E1A9}"/>
    <dgm:cxn modelId="{CA7D022B-8C89-4448-B67C-A5BB7E01846B}" srcId="{347533D9-D93D-40FA-BA00-22F111DA1861}" destId="{6F1A267D-AF8E-4700-8B8F-5FEB95CE8E3B}" srcOrd="2" destOrd="0" parTransId="{E7D48B42-31D4-482F-8D8D-7C58C8B94C76}" sibTransId="{6F1DE824-62FA-4999-95A6-CE3CC89C43ED}"/>
    <dgm:cxn modelId="{DB084C53-D58A-476E-A269-2FD0D7530386}" srcId="{BED24A60-ADD6-4EB2-8C24-55084CEC87D4}" destId="{F5A3980B-2FF3-4AD2-8B13-32B79DC61896}" srcOrd="0" destOrd="0" parTransId="{0B958979-01A4-4107-9A0D-6CA19B27CD71}" sibTransId="{4BADE060-79BD-487D-B948-6EB4572EAB84}"/>
    <dgm:cxn modelId="{3E6ADD73-E064-4B17-8BAE-BE7B7882F169}" type="presOf" srcId="{8D1965FD-0E57-4F1B-86FF-6648DBB93254}" destId="{349EC3DE-FF3E-472E-BDAC-A112CAD974F5}" srcOrd="0" destOrd="0" presId="urn:microsoft.com/office/officeart/2005/8/layout/default"/>
    <dgm:cxn modelId="{A6ACD875-CAB4-4260-862B-CBC693A1C497}" srcId="{347533D9-D93D-40FA-BA00-22F111DA1861}" destId="{16097B60-EBCA-42E5-937E-D24A1221C411}" srcOrd="0" destOrd="0" parTransId="{E78D87B9-7A80-4F2B-9D82-840B112ABE98}" sibTransId="{86473E55-CC49-4A39-B717-65856051D2F4}"/>
    <dgm:cxn modelId="{5DED5456-5FD2-442A-A3F5-ACEC025A623E}" srcId="{51C23D8E-7D39-4FCD-9F4E-BE41F2C9CD7D}" destId="{B07924E0-26FD-4486-8EC9-A90C9634F2A2}" srcOrd="0" destOrd="0" parTransId="{1AA78A74-8CBD-4D1A-9A61-E7BD51299334}" sibTransId="{0BF96B84-A2F6-4416-B38D-529437BF1546}"/>
    <dgm:cxn modelId="{C614DC76-F340-41F8-97E9-7BFAEBBD46D8}" type="presOf" srcId="{A8A0C494-ED6C-43FC-B24B-843FFB265F76}" destId="{2921FF70-7281-4557-8897-73311A87C863}" srcOrd="0" destOrd="2" presId="urn:microsoft.com/office/officeart/2005/8/layout/default"/>
    <dgm:cxn modelId="{775D207A-8D37-4EE8-81E4-7B4AFBD434AF}" type="presOf" srcId="{51C23D8E-7D39-4FCD-9F4E-BE41F2C9CD7D}" destId="{2921FF70-7281-4557-8897-73311A87C863}" srcOrd="0" destOrd="0" presId="urn:microsoft.com/office/officeart/2005/8/layout/default"/>
    <dgm:cxn modelId="{DF5DC584-889C-472B-B4C3-E1C11AA942A4}" srcId="{1CD4764F-9456-4CFC-BD29-442BB89466C4}" destId="{347533D9-D93D-40FA-BA00-22F111DA1861}" srcOrd="3" destOrd="0" parTransId="{AF42951D-05E5-47DE-AB39-5394D046A911}" sibTransId="{025ED18E-5373-4BF3-BA6D-D495DBB99D55}"/>
    <dgm:cxn modelId="{45F6BD9A-CC28-4D03-8F6E-3BDF71AE30EE}" type="presOf" srcId="{F5A3980B-2FF3-4AD2-8B13-32B79DC61896}" destId="{03AA0827-363F-4747-9E46-F0C7AE848087}" srcOrd="0" destOrd="1" presId="urn:microsoft.com/office/officeart/2005/8/layout/default"/>
    <dgm:cxn modelId="{27BCADA9-E31D-421B-B779-2F87F191D78F}" type="presOf" srcId="{6F1A267D-AF8E-4700-8B8F-5FEB95CE8E3B}" destId="{F1090808-ADBF-4135-83AA-03F66702070A}" srcOrd="0" destOrd="3" presId="urn:microsoft.com/office/officeart/2005/8/layout/default"/>
    <dgm:cxn modelId="{362A9BB1-3817-4950-99F1-90B54AC502B2}" srcId="{1CD4764F-9456-4CFC-BD29-442BB89466C4}" destId="{BED24A60-ADD6-4EB2-8C24-55084CEC87D4}" srcOrd="1" destOrd="0" parTransId="{94CAD10A-6172-492B-8EEA-11DD6F778580}" sibTransId="{6FC5636C-2217-4FAA-82DE-6EAE9F56CA46}"/>
    <dgm:cxn modelId="{9BB270C5-76E7-4A79-9DC9-79055D1649ED}" type="presOf" srcId="{1CD4764F-9456-4CFC-BD29-442BB89466C4}" destId="{089258B3-159D-419F-96A8-E6EE80BC757E}" srcOrd="0" destOrd="0" presId="urn:microsoft.com/office/officeart/2005/8/layout/default"/>
    <dgm:cxn modelId="{79CA27CD-FFD4-4406-AFEE-7E0C625CA3C9}" srcId="{1CD4764F-9456-4CFC-BD29-442BB89466C4}" destId="{51C23D8E-7D39-4FCD-9F4E-BE41F2C9CD7D}" srcOrd="2" destOrd="0" parTransId="{1CB1A863-05C0-4ED8-BB5C-AD706FC737FC}" sibTransId="{52DE4A25-8DE3-4DB9-9DBD-F9287AB17651}"/>
    <dgm:cxn modelId="{EF90EADB-C259-4195-865E-3720543CAF02}" type="presOf" srcId="{9AFD9569-8D78-42F2-9607-CEC53D63AF4B}" destId="{F1090808-ADBF-4135-83AA-03F66702070A}" srcOrd="0" destOrd="2" presId="urn:microsoft.com/office/officeart/2005/8/layout/default"/>
    <dgm:cxn modelId="{C70447DD-05C2-4CA0-9121-270C45C67A71}" type="presOf" srcId="{16097B60-EBCA-42E5-937E-D24A1221C411}" destId="{F1090808-ADBF-4135-83AA-03F66702070A}" srcOrd="0" destOrd="1" presId="urn:microsoft.com/office/officeart/2005/8/layout/default"/>
    <dgm:cxn modelId="{1DBBA2DF-FD50-45CC-B1BD-C833130A79DF}" type="presOf" srcId="{BED24A60-ADD6-4EB2-8C24-55084CEC87D4}" destId="{03AA0827-363F-4747-9E46-F0C7AE848087}" srcOrd="0" destOrd="0" presId="urn:microsoft.com/office/officeart/2005/8/layout/default"/>
    <dgm:cxn modelId="{C19EDAE2-A503-45A5-8428-712F53A6E889}" type="presOf" srcId="{5D7B6480-6CB0-475E-92FB-B45EDB76C2F9}" destId="{03AA0827-363F-4747-9E46-F0C7AE848087}" srcOrd="0" destOrd="2" presId="urn:microsoft.com/office/officeart/2005/8/layout/default"/>
    <dgm:cxn modelId="{39675BE8-8306-4921-9EDF-553E236DFA33}" srcId="{1CD4764F-9456-4CFC-BD29-442BB89466C4}" destId="{8D1965FD-0E57-4F1B-86FF-6648DBB93254}" srcOrd="0" destOrd="0" parTransId="{320D9FAB-F252-466F-8CCE-247FB252D680}" sibTransId="{184D7D09-F9A2-479C-8C86-EA087EAD1EFE}"/>
    <dgm:cxn modelId="{8BE029EE-A231-4DB2-9BBB-2EBB8C60A048}" type="presOf" srcId="{347533D9-D93D-40FA-BA00-22F111DA1861}" destId="{F1090808-ADBF-4135-83AA-03F66702070A}" srcOrd="0" destOrd="0" presId="urn:microsoft.com/office/officeart/2005/8/layout/default"/>
    <dgm:cxn modelId="{313AD0EF-E59B-4E00-BF24-5C0762A8E960}" srcId="{8D1965FD-0E57-4F1B-86FF-6648DBB93254}" destId="{429F1797-F096-40D7-8B3F-9A7CBF855433}" srcOrd="0" destOrd="0" parTransId="{C2DB34B4-4113-425E-8345-6CB0E5478888}" sibTransId="{5ADDF0ED-5582-455C-8F9D-FD61E4652159}"/>
    <dgm:cxn modelId="{CF92FEF6-E457-494A-95DC-0D5BC19F24FB}" srcId="{51C23D8E-7D39-4FCD-9F4E-BE41F2C9CD7D}" destId="{A8A0C494-ED6C-43FC-B24B-843FFB265F76}" srcOrd="1" destOrd="0" parTransId="{9CCDB1D3-4A57-4C35-9ABF-9AFB6A6A0C04}" sibTransId="{74BC0D05-F13A-42CB-A74D-F048EA6A7641}"/>
    <dgm:cxn modelId="{3E3C3622-6BBC-4873-BA9A-7777BDBC8173}" type="presParOf" srcId="{089258B3-159D-419F-96A8-E6EE80BC757E}" destId="{349EC3DE-FF3E-472E-BDAC-A112CAD974F5}" srcOrd="0" destOrd="0" presId="urn:microsoft.com/office/officeart/2005/8/layout/default"/>
    <dgm:cxn modelId="{17D4B777-06FB-41F0-9247-ADD2EBA65AE7}" type="presParOf" srcId="{089258B3-159D-419F-96A8-E6EE80BC757E}" destId="{74DB45D8-621B-4F98-8A7D-D8F5C48EC0E4}" srcOrd="1" destOrd="0" presId="urn:microsoft.com/office/officeart/2005/8/layout/default"/>
    <dgm:cxn modelId="{93EFCD78-31A1-4974-B8F6-75BF33E78FE1}" type="presParOf" srcId="{089258B3-159D-419F-96A8-E6EE80BC757E}" destId="{03AA0827-363F-4747-9E46-F0C7AE848087}" srcOrd="2" destOrd="0" presId="urn:microsoft.com/office/officeart/2005/8/layout/default"/>
    <dgm:cxn modelId="{F47ABA9F-9147-4AA2-95A4-C972E58EA937}" type="presParOf" srcId="{089258B3-159D-419F-96A8-E6EE80BC757E}" destId="{59EF2D7B-5F16-4831-A9AD-6EE82C56B323}" srcOrd="3" destOrd="0" presId="urn:microsoft.com/office/officeart/2005/8/layout/default"/>
    <dgm:cxn modelId="{B0180C39-2188-49A8-80D5-B2DDF7F1FB97}" type="presParOf" srcId="{089258B3-159D-419F-96A8-E6EE80BC757E}" destId="{2921FF70-7281-4557-8897-73311A87C863}" srcOrd="4" destOrd="0" presId="urn:microsoft.com/office/officeart/2005/8/layout/default"/>
    <dgm:cxn modelId="{304B9DE1-6026-4AD4-AE90-67D89E037484}" type="presParOf" srcId="{089258B3-159D-419F-96A8-E6EE80BC757E}" destId="{1DD28FFB-4CA6-426C-96BF-6B17F767A9D2}" srcOrd="5" destOrd="0" presId="urn:microsoft.com/office/officeart/2005/8/layout/default"/>
    <dgm:cxn modelId="{C3C479EE-78B3-4818-A2E3-C48A9E8FC02D}" type="presParOf" srcId="{089258B3-159D-419F-96A8-E6EE80BC757E}" destId="{F1090808-ADBF-4135-83AA-03F66702070A}" srcOrd="6"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D8BCDD-1E20-4967-9F8F-1EB3D70BA0D7}">
      <dsp:nvSpPr>
        <dsp:cNvPr id="0" name=""/>
        <dsp:cNvSpPr/>
      </dsp:nvSpPr>
      <dsp:spPr>
        <a:xfrm>
          <a:off x="0" y="87483"/>
          <a:ext cx="5409184" cy="798524"/>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b="0" i="0" kern="1200"/>
            <a:t>S - Set high expectations</a:t>
          </a:r>
          <a:endParaRPr lang="en-US" sz="2100" kern="1200"/>
        </a:p>
      </dsp:txBody>
      <dsp:txXfrm>
        <a:off x="38981" y="126464"/>
        <a:ext cx="5331222" cy="720562"/>
      </dsp:txXfrm>
    </dsp:sp>
    <dsp:sp modelId="{2C5159F6-24A8-473C-8C40-B2559B090B64}">
      <dsp:nvSpPr>
        <dsp:cNvPr id="0" name=""/>
        <dsp:cNvSpPr/>
      </dsp:nvSpPr>
      <dsp:spPr>
        <a:xfrm>
          <a:off x="0" y="946488"/>
          <a:ext cx="5409184" cy="798524"/>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b="0" i="0" kern="1200"/>
            <a:t>O - Objective</a:t>
          </a:r>
          <a:endParaRPr lang="en-US" sz="2100" kern="1200"/>
        </a:p>
      </dsp:txBody>
      <dsp:txXfrm>
        <a:off x="38981" y="985469"/>
        <a:ext cx="5331222" cy="720562"/>
      </dsp:txXfrm>
    </dsp:sp>
    <dsp:sp modelId="{1614B123-C4D5-4F23-B2D9-6931F518685E}">
      <dsp:nvSpPr>
        <dsp:cNvPr id="0" name=""/>
        <dsp:cNvSpPr/>
      </dsp:nvSpPr>
      <dsp:spPr>
        <a:xfrm>
          <a:off x="0" y="1805493"/>
          <a:ext cx="5409184" cy="798524"/>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b="0" i="0" kern="1200"/>
            <a:t>M - Meaningful curriculum</a:t>
          </a:r>
          <a:endParaRPr lang="en-US" sz="2100" kern="1200"/>
        </a:p>
      </dsp:txBody>
      <dsp:txXfrm>
        <a:off x="38981" y="1844474"/>
        <a:ext cx="5331222" cy="720562"/>
      </dsp:txXfrm>
    </dsp:sp>
    <dsp:sp modelId="{A236543D-CC14-478F-A607-D039E8590C52}">
      <dsp:nvSpPr>
        <dsp:cNvPr id="0" name=""/>
        <dsp:cNvSpPr/>
      </dsp:nvSpPr>
      <dsp:spPr>
        <a:xfrm>
          <a:off x="0" y="2664498"/>
          <a:ext cx="5409184" cy="798524"/>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b="0" i="0" kern="1200"/>
            <a:t>E -  Effective</a:t>
          </a:r>
          <a:endParaRPr lang="en-US" sz="2100" kern="1200"/>
        </a:p>
      </dsp:txBody>
      <dsp:txXfrm>
        <a:off x="38981" y="2703479"/>
        <a:ext cx="5331222" cy="720562"/>
      </dsp:txXfrm>
    </dsp:sp>
    <dsp:sp modelId="{5EE3644C-9FFC-4229-B97B-E0CD389CCF5C}">
      <dsp:nvSpPr>
        <dsp:cNvPr id="0" name=""/>
        <dsp:cNvSpPr/>
      </dsp:nvSpPr>
      <dsp:spPr>
        <a:xfrm>
          <a:off x="0" y="3523503"/>
          <a:ext cx="5409184" cy="798524"/>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b="0" i="0" kern="1200"/>
            <a:t>R -  Resourceful and responsible life long 	learners</a:t>
          </a:r>
          <a:endParaRPr lang="en-US" sz="2100" kern="1200"/>
        </a:p>
      </dsp:txBody>
      <dsp:txXfrm>
        <a:off x="38981" y="3562484"/>
        <a:ext cx="5331222" cy="720562"/>
      </dsp:txXfrm>
    </dsp:sp>
    <dsp:sp modelId="{EE606629-76DA-44EF-BB34-78BBE78F7DC7}">
      <dsp:nvSpPr>
        <dsp:cNvPr id="0" name=""/>
        <dsp:cNvSpPr/>
      </dsp:nvSpPr>
      <dsp:spPr>
        <a:xfrm>
          <a:off x="0" y="4382508"/>
          <a:ext cx="5409184" cy="798524"/>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b="0" i="0" kern="1200"/>
            <a:t>S - Scholars who achieve proficiency and beyond</a:t>
          </a:r>
          <a:endParaRPr lang="en-US" sz="2100" kern="1200"/>
        </a:p>
      </dsp:txBody>
      <dsp:txXfrm>
        <a:off x="38981" y="4421489"/>
        <a:ext cx="5331222" cy="720562"/>
      </dsp:txXfrm>
    </dsp:sp>
    <dsp:sp modelId="{499A2F1D-F2C1-490D-94FA-A34757A998BF}">
      <dsp:nvSpPr>
        <dsp:cNvPr id="0" name=""/>
        <dsp:cNvSpPr/>
      </dsp:nvSpPr>
      <dsp:spPr>
        <a:xfrm>
          <a:off x="0" y="5241513"/>
          <a:ext cx="5409184" cy="798524"/>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b="0" i="0" kern="1200"/>
            <a:t>E - Evaluate continuously and use data to drive 	curriculum</a:t>
          </a:r>
          <a:endParaRPr lang="en-US" sz="2100" kern="1200"/>
        </a:p>
      </dsp:txBody>
      <dsp:txXfrm>
        <a:off x="38981" y="5280494"/>
        <a:ext cx="5331222" cy="720562"/>
      </dsp:txXfrm>
    </dsp:sp>
    <dsp:sp modelId="{167A99F4-6A3C-458B-8198-4A3A8E57C00C}">
      <dsp:nvSpPr>
        <dsp:cNvPr id="0" name=""/>
        <dsp:cNvSpPr/>
      </dsp:nvSpPr>
      <dsp:spPr>
        <a:xfrm>
          <a:off x="0" y="6100519"/>
          <a:ext cx="5409184" cy="798524"/>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b="0" i="0" kern="1200"/>
            <a:t>T - Teachers who are highly qualified</a:t>
          </a:r>
          <a:endParaRPr lang="en-US" sz="2100" kern="1200"/>
        </a:p>
      </dsp:txBody>
      <dsp:txXfrm>
        <a:off x="38981" y="6139500"/>
        <a:ext cx="5331222" cy="72056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93423B-5E15-46AB-9908-F34C7DBC3DC9}">
      <dsp:nvSpPr>
        <dsp:cNvPr id="0" name=""/>
        <dsp:cNvSpPr/>
      </dsp:nvSpPr>
      <dsp:spPr>
        <a:xfrm>
          <a:off x="3693" y="71422"/>
          <a:ext cx="2929830" cy="175789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rtl="0">
            <a:lnSpc>
              <a:spcPct val="90000"/>
            </a:lnSpc>
            <a:spcBef>
              <a:spcPct val="0"/>
            </a:spcBef>
            <a:spcAft>
              <a:spcPct val="35000"/>
            </a:spcAft>
            <a:buNone/>
          </a:pPr>
          <a:r>
            <a:rPr lang="en-US" sz="1900" b="1" u="sng" kern="1200"/>
            <a:t>DO NOT. . </a:t>
          </a:r>
          <a:r>
            <a:rPr lang="en-US" sz="1900" b="1" kern="1200"/>
            <a:t>.</a:t>
          </a:r>
          <a:r>
            <a:rPr lang="en-US" sz="1900" b="1" kern="1200">
              <a:latin typeface="Calibri Light" panose="020F0302020204030204"/>
            </a:rPr>
            <a:t> </a:t>
          </a:r>
          <a:endParaRPr lang="en-US" sz="1900" kern="1200"/>
        </a:p>
      </dsp:txBody>
      <dsp:txXfrm>
        <a:off x="3693" y="71422"/>
        <a:ext cx="2929830" cy="1757898"/>
      </dsp:txXfrm>
    </dsp:sp>
    <dsp:sp modelId="{75506D3F-ECF1-445C-9C31-3645ADF98A3F}">
      <dsp:nvSpPr>
        <dsp:cNvPr id="0" name=""/>
        <dsp:cNvSpPr/>
      </dsp:nvSpPr>
      <dsp:spPr>
        <a:xfrm>
          <a:off x="3226506" y="71422"/>
          <a:ext cx="2929830" cy="175789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“Hang out” in the stairwells or on the second floor during lunch.</a:t>
          </a:r>
        </a:p>
      </dsp:txBody>
      <dsp:txXfrm>
        <a:off x="3226506" y="71422"/>
        <a:ext cx="2929830" cy="1757898"/>
      </dsp:txXfrm>
    </dsp:sp>
    <dsp:sp modelId="{5906485B-1CF8-482B-A474-C2BED5E72D50}">
      <dsp:nvSpPr>
        <dsp:cNvPr id="0" name=""/>
        <dsp:cNvSpPr/>
      </dsp:nvSpPr>
      <dsp:spPr>
        <a:xfrm>
          <a:off x="6449320" y="71422"/>
          <a:ext cx="2929830" cy="175789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Chew gum. DO NOT BRING GUM!</a:t>
          </a:r>
        </a:p>
      </dsp:txBody>
      <dsp:txXfrm>
        <a:off x="6449320" y="71422"/>
        <a:ext cx="2929830" cy="1757898"/>
      </dsp:txXfrm>
    </dsp:sp>
    <dsp:sp modelId="{CF5B08E1-D198-40BD-835F-A2A62551A293}">
      <dsp:nvSpPr>
        <dsp:cNvPr id="0" name=""/>
        <dsp:cNvSpPr/>
      </dsp:nvSpPr>
      <dsp:spPr>
        <a:xfrm>
          <a:off x="9672134" y="71422"/>
          <a:ext cx="2929830" cy="175789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Go on the basketball court with a skateboard!</a:t>
          </a:r>
        </a:p>
      </dsp:txBody>
      <dsp:txXfrm>
        <a:off x="9672134" y="71422"/>
        <a:ext cx="2929830" cy="1757898"/>
      </dsp:txXfrm>
    </dsp:sp>
    <dsp:sp modelId="{9F9F69B9-B29B-40DB-B935-D1440E32E965}">
      <dsp:nvSpPr>
        <dsp:cNvPr id="0" name=""/>
        <dsp:cNvSpPr/>
      </dsp:nvSpPr>
      <dsp:spPr>
        <a:xfrm>
          <a:off x="3693" y="2122303"/>
          <a:ext cx="2929830" cy="175789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rtl="0">
            <a:lnSpc>
              <a:spcPct val="90000"/>
            </a:lnSpc>
            <a:spcBef>
              <a:spcPct val="0"/>
            </a:spcBef>
            <a:spcAft>
              <a:spcPct val="35000"/>
            </a:spcAft>
            <a:buNone/>
          </a:pPr>
          <a:r>
            <a:rPr lang="en-US" sz="1900" kern="1200"/>
            <a:t>Use the elevator without approval from the office.</a:t>
          </a:r>
          <a:r>
            <a:rPr lang="en-US" sz="1900" kern="1200">
              <a:latin typeface="Calibri Light" panose="020F0302020204030204"/>
            </a:rPr>
            <a:t> </a:t>
          </a:r>
          <a:endParaRPr lang="en-US" sz="1900" kern="1200"/>
        </a:p>
      </dsp:txBody>
      <dsp:txXfrm>
        <a:off x="3693" y="2122303"/>
        <a:ext cx="2929830" cy="1757898"/>
      </dsp:txXfrm>
    </dsp:sp>
    <dsp:sp modelId="{598A8F9B-B999-4FD1-A733-F2742AE652CC}">
      <dsp:nvSpPr>
        <dsp:cNvPr id="0" name=""/>
        <dsp:cNvSpPr/>
      </dsp:nvSpPr>
      <dsp:spPr>
        <a:xfrm>
          <a:off x="3226506" y="2122303"/>
          <a:ext cx="2929830" cy="175789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Leave campus if you are a Middle Schooler, Freshman or Sophomore (Except for DE students)</a:t>
          </a:r>
        </a:p>
      </dsp:txBody>
      <dsp:txXfrm>
        <a:off x="3226506" y="2122303"/>
        <a:ext cx="2929830" cy="1757898"/>
      </dsp:txXfrm>
    </dsp:sp>
    <dsp:sp modelId="{D30599A6-79DC-44CB-A48F-51BB29DE05FE}">
      <dsp:nvSpPr>
        <dsp:cNvPr id="0" name=""/>
        <dsp:cNvSpPr/>
      </dsp:nvSpPr>
      <dsp:spPr>
        <a:xfrm>
          <a:off x="6449320" y="2122303"/>
          <a:ext cx="2929830" cy="175789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Allow an underclassmen in your vehicle without prior permission, or you will lose all privileges for the remainder of the school year.</a:t>
          </a:r>
        </a:p>
      </dsp:txBody>
      <dsp:txXfrm>
        <a:off x="6449320" y="2122303"/>
        <a:ext cx="2929830" cy="1757898"/>
      </dsp:txXfrm>
    </dsp:sp>
    <dsp:sp modelId="{B72F417A-45AE-4CA9-BF85-39B9635675AE}">
      <dsp:nvSpPr>
        <dsp:cNvPr id="0" name=""/>
        <dsp:cNvSpPr/>
      </dsp:nvSpPr>
      <dsp:spPr>
        <a:xfrm>
          <a:off x="9672134" y="2122303"/>
          <a:ext cx="2929830" cy="175789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Throw anything off the balcony.</a:t>
          </a:r>
        </a:p>
      </dsp:txBody>
      <dsp:txXfrm>
        <a:off x="9672134" y="2122303"/>
        <a:ext cx="2929830" cy="1757898"/>
      </dsp:txXfrm>
    </dsp:sp>
    <dsp:sp modelId="{4E3C59FC-1E1D-4D74-AD62-388DCF51AF97}">
      <dsp:nvSpPr>
        <dsp:cNvPr id="0" name=""/>
        <dsp:cNvSpPr/>
      </dsp:nvSpPr>
      <dsp:spPr>
        <a:xfrm>
          <a:off x="3693" y="4173185"/>
          <a:ext cx="2929830" cy="175789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Throw anything from the ground level to the 2</a:t>
          </a:r>
          <a:r>
            <a:rPr lang="en-US" sz="1900" kern="1200" baseline="30000"/>
            <a:t>nd</a:t>
          </a:r>
          <a:r>
            <a:rPr lang="en-US" sz="1900" kern="1200"/>
            <a:t> floor.</a:t>
          </a:r>
        </a:p>
      </dsp:txBody>
      <dsp:txXfrm>
        <a:off x="3693" y="4173185"/>
        <a:ext cx="2929830" cy="1757898"/>
      </dsp:txXfrm>
    </dsp:sp>
    <dsp:sp modelId="{D0ACF433-54A7-4CCC-BEC7-78888AEFF9AF}">
      <dsp:nvSpPr>
        <dsp:cNvPr id="0" name=""/>
        <dsp:cNvSpPr/>
      </dsp:nvSpPr>
      <dsp:spPr>
        <a:xfrm>
          <a:off x="3226506" y="4173185"/>
          <a:ext cx="2929830" cy="175789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Eat or carry food over the basketball court or turf field</a:t>
          </a:r>
        </a:p>
      </dsp:txBody>
      <dsp:txXfrm>
        <a:off x="3226506" y="4173185"/>
        <a:ext cx="2929830" cy="1757898"/>
      </dsp:txXfrm>
    </dsp:sp>
    <dsp:sp modelId="{E89857F3-34CF-4E3F-9AFF-41C4BDC94B01}">
      <dsp:nvSpPr>
        <dsp:cNvPr id="0" name=""/>
        <dsp:cNvSpPr/>
      </dsp:nvSpPr>
      <dsp:spPr>
        <a:xfrm>
          <a:off x="6449320" y="4173185"/>
          <a:ext cx="2929830" cy="175789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Litter or leave garbage around at lunch</a:t>
          </a:r>
        </a:p>
      </dsp:txBody>
      <dsp:txXfrm>
        <a:off x="6449320" y="4173185"/>
        <a:ext cx="2929830" cy="1757898"/>
      </dsp:txXfrm>
    </dsp:sp>
    <dsp:sp modelId="{AA592624-A7B5-4596-84BE-1DFF25155B33}">
      <dsp:nvSpPr>
        <dsp:cNvPr id="0" name=""/>
        <dsp:cNvSpPr/>
      </dsp:nvSpPr>
      <dsp:spPr>
        <a:xfrm>
          <a:off x="9672134" y="4173185"/>
          <a:ext cx="2929830" cy="175789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rtl="0">
            <a:lnSpc>
              <a:spcPct val="90000"/>
            </a:lnSpc>
            <a:spcBef>
              <a:spcPct val="0"/>
            </a:spcBef>
            <a:spcAft>
              <a:spcPct val="35000"/>
            </a:spcAft>
            <a:buNone/>
          </a:pPr>
          <a:r>
            <a:rPr lang="en-US" sz="1900" kern="1200"/>
            <a:t>Hang out by the wavy wall side or behind the basketball court bleachers</a:t>
          </a:r>
          <a:r>
            <a:rPr lang="en-US" sz="1900" kern="1200">
              <a:latin typeface="Calibri Light" panose="020F0302020204030204"/>
            </a:rPr>
            <a:t> </a:t>
          </a:r>
          <a:endParaRPr lang="en-US" sz="1900" kern="1200"/>
        </a:p>
      </dsp:txBody>
      <dsp:txXfrm>
        <a:off x="9672134" y="4173185"/>
        <a:ext cx="2929830" cy="1757898"/>
      </dsp:txXfrm>
    </dsp:sp>
    <dsp:sp modelId="{E92BD13E-EC1A-40D4-A195-B176EFDA2C2D}">
      <dsp:nvSpPr>
        <dsp:cNvPr id="0" name=""/>
        <dsp:cNvSpPr/>
      </dsp:nvSpPr>
      <dsp:spPr>
        <a:xfrm>
          <a:off x="3693" y="6224066"/>
          <a:ext cx="2929830" cy="175789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Hang on or grab the basketball nets/rims</a:t>
          </a:r>
        </a:p>
      </dsp:txBody>
      <dsp:txXfrm>
        <a:off x="3693" y="6224066"/>
        <a:ext cx="2929830" cy="1757898"/>
      </dsp:txXfrm>
    </dsp:sp>
    <dsp:sp modelId="{6327901A-9F59-41FD-BF41-84692E3BE50C}">
      <dsp:nvSpPr>
        <dsp:cNvPr id="0" name=""/>
        <dsp:cNvSpPr/>
      </dsp:nvSpPr>
      <dsp:spPr>
        <a:xfrm>
          <a:off x="3226506" y="6224066"/>
          <a:ext cx="2929830" cy="175789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Playing “keep away” = a detention</a:t>
          </a:r>
        </a:p>
      </dsp:txBody>
      <dsp:txXfrm>
        <a:off x="3226506" y="6224066"/>
        <a:ext cx="2929830" cy="1757898"/>
      </dsp:txXfrm>
    </dsp:sp>
    <dsp:sp modelId="{2E8B12A3-BFB3-4397-9BCB-CAACEC568793}">
      <dsp:nvSpPr>
        <dsp:cNvPr id="0" name=""/>
        <dsp:cNvSpPr/>
      </dsp:nvSpPr>
      <dsp:spPr>
        <a:xfrm>
          <a:off x="6449320" y="6224066"/>
          <a:ext cx="2929830" cy="175789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rtl="0">
            <a:lnSpc>
              <a:spcPct val="90000"/>
            </a:lnSpc>
            <a:spcBef>
              <a:spcPct val="0"/>
            </a:spcBef>
            <a:spcAft>
              <a:spcPct val="35000"/>
            </a:spcAft>
            <a:buNone/>
          </a:pPr>
          <a:r>
            <a:rPr lang="en-US" sz="1900" kern="1200">
              <a:latin typeface="Calibri Light" panose="020F0302020204030204"/>
            </a:rPr>
            <a:t>Yoga </a:t>
          </a:r>
          <a:r>
            <a:rPr lang="en-US" sz="1900" kern="1200"/>
            <a:t>pants/ leggings/ are not allowed.</a:t>
          </a:r>
          <a:r>
            <a:rPr lang="en-US" sz="1900" kern="1200">
              <a:latin typeface="Calibri Light" panose="020F0302020204030204"/>
            </a:rPr>
            <a:t> </a:t>
          </a:r>
          <a:r>
            <a:rPr lang="en-US" sz="1900" kern="1200"/>
            <a:t> Not even during dress down days. Dress code violations earn detentions</a:t>
          </a:r>
        </a:p>
      </dsp:txBody>
      <dsp:txXfrm>
        <a:off x="6449320" y="6224066"/>
        <a:ext cx="2929830" cy="1757898"/>
      </dsp:txXfrm>
    </dsp:sp>
    <dsp:sp modelId="{9AF8640C-435C-4BB0-8ADD-08A7EB344E28}">
      <dsp:nvSpPr>
        <dsp:cNvPr id="0" name=""/>
        <dsp:cNvSpPr/>
      </dsp:nvSpPr>
      <dsp:spPr>
        <a:xfrm>
          <a:off x="9672134" y="6224066"/>
          <a:ext cx="2929830" cy="175789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rtl="0">
            <a:lnSpc>
              <a:spcPct val="90000"/>
            </a:lnSpc>
            <a:spcBef>
              <a:spcPct val="0"/>
            </a:spcBef>
            <a:spcAft>
              <a:spcPct val="35000"/>
            </a:spcAft>
            <a:buNone/>
          </a:pPr>
          <a:r>
            <a:rPr lang="en-US" sz="1900" kern="1200"/>
            <a:t>You are not to go to the Deans’ office during class to argue a detention. You will be turned away.</a:t>
          </a:r>
          <a:r>
            <a:rPr lang="en-US" sz="1900" kern="1200">
              <a:latin typeface="Calibri Light" panose="020F0302020204030204"/>
            </a:rPr>
            <a:t> </a:t>
          </a:r>
          <a:endParaRPr lang="en-US" sz="1900" kern="1200"/>
        </a:p>
      </dsp:txBody>
      <dsp:txXfrm>
        <a:off x="9672134" y="6224066"/>
        <a:ext cx="2929830" cy="175789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3E206F-A42F-4138-AD11-5E5AC7DE32AF}">
      <dsp:nvSpPr>
        <dsp:cNvPr id="0" name=""/>
        <dsp:cNvSpPr/>
      </dsp:nvSpPr>
      <dsp:spPr>
        <a:xfrm>
          <a:off x="0" y="14071"/>
          <a:ext cx="7360547" cy="1233179"/>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b="1" kern="1200"/>
            <a:t>Mondays – ENGLISH </a:t>
          </a:r>
          <a:r>
            <a:rPr lang="en-US" sz="3100" kern="1200"/>
            <a:t>(please see the schedule for which teach is staying for tutoring. The schedule is posted in all English teacher Classrooms)</a:t>
          </a:r>
        </a:p>
      </dsp:txBody>
      <dsp:txXfrm>
        <a:off x="60199" y="74270"/>
        <a:ext cx="7240149" cy="1112781"/>
      </dsp:txXfrm>
    </dsp:sp>
    <dsp:sp modelId="{8DC050DB-60BA-4FE8-8DE8-396FF4E55AA0}">
      <dsp:nvSpPr>
        <dsp:cNvPr id="0" name=""/>
        <dsp:cNvSpPr/>
      </dsp:nvSpPr>
      <dsp:spPr>
        <a:xfrm>
          <a:off x="0" y="1336531"/>
          <a:ext cx="7360547" cy="1233179"/>
        </a:xfrm>
        <a:prstGeom prst="roundRect">
          <a:avLst/>
        </a:prstGeom>
        <a:solidFill>
          <a:schemeClr val="accent2">
            <a:hueOff val="549268"/>
            <a:satOff val="-9762"/>
            <a:lumOff val="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b="1" kern="1200"/>
            <a:t>Tuesdays – Math </a:t>
          </a:r>
          <a:r>
            <a:rPr lang="en-US" sz="3100" kern="1200"/>
            <a:t>(ALL Math teachers)</a:t>
          </a:r>
        </a:p>
      </dsp:txBody>
      <dsp:txXfrm>
        <a:off x="60199" y="1396730"/>
        <a:ext cx="7240149" cy="1112781"/>
      </dsp:txXfrm>
    </dsp:sp>
    <dsp:sp modelId="{AEB33403-A9DD-4A76-84EF-F31E380B70EB}">
      <dsp:nvSpPr>
        <dsp:cNvPr id="0" name=""/>
        <dsp:cNvSpPr/>
      </dsp:nvSpPr>
      <dsp:spPr>
        <a:xfrm>
          <a:off x="0" y="2658991"/>
          <a:ext cx="7360547" cy="1233179"/>
        </a:xfrm>
        <a:prstGeom prst="roundRect">
          <a:avLst/>
        </a:prstGeom>
        <a:solidFill>
          <a:schemeClr val="accent2">
            <a:hueOff val="1098536"/>
            <a:satOff val="-19523"/>
            <a:lumOff val="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b="1" kern="1200"/>
            <a:t>Wednesdays – Social Studies </a:t>
          </a:r>
          <a:endParaRPr lang="en-US" sz="3100" kern="1200"/>
        </a:p>
      </dsp:txBody>
      <dsp:txXfrm>
        <a:off x="60199" y="2719190"/>
        <a:ext cx="7240149" cy="1112781"/>
      </dsp:txXfrm>
    </dsp:sp>
    <dsp:sp modelId="{40E4B2E1-64C0-42A2-8AF2-80A245796102}">
      <dsp:nvSpPr>
        <dsp:cNvPr id="0" name=""/>
        <dsp:cNvSpPr/>
      </dsp:nvSpPr>
      <dsp:spPr>
        <a:xfrm>
          <a:off x="0" y="3981451"/>
          <a:ext cx="7360547" cy="1233179"/>
        </a:xfrm>
        <a:prstGeom prst="roundRect">
          <a:avLst/>
        </a:prstGeom>
        <a:solidFill>
          <a:schemeClr val="accent2">
            <a:hueOff val="1647804"/>
            <a:satOff val="-29285"/>
            <a:lumOff val="9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b="1" kern="1200"/>
            <a:t>Thursdays – Science</a:t>
          </a:r>
          <a:endParaRPr lang="en-US" sz="3100" kern="1200"/>
        </a:p>
      </dsp:txBody>
      <dsp:txXfrm>
        <a:off x="60199" y="4041650"/>
        <a:ext cx="7240149" cy="1112781"/>
      </dsp:txXfrm>
    </dsp:sp>
    <dsp:sp modelId="{B4EA8E6F-BD17-4BE2-A1AB-65085EECFC50}">
      <dsp:nvSpPr>
        <dsp:cNvPr id="0" name=""/>
        <dsp:cNvSpPr/>
      </dsp:nvSpPr>
      <dsp:spPr>
        <a:xfrm>
          <a:off x="0" y="5303911"/>
          <a:ext cx="7360547" cy="1233179"/>
        </a:xfrm>
        <a:prstGeom prst="roundRect">
          <a:avLst/>
        </a:prstGeom>
        <a:solidFill>
          <a:schemeClr val="accent2">
            <a:hueOff val="2197072"/>
            <a:satOff val="-39046"/>
            <a:lumOff val="125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b="1" kern="1200"/>
            <a:t>Fridays – NONE</a:t>
          </a:r>
          <a:endParaRPr lang="en-US" sz="3100" kern="1200"/>
        </a:p>
      </dsp:txBody>
      <dsp:txXfrm>
        <a:off x="60199" y="5364110"/>
        <a:ext cx="7240149" cy="1112781"/>
      </dsp:txXfrm>
    </dsp:sp>
    <dsp:sp modelId="{D473E561-6ABC-4C34-B8C0-3D01D5BC65E8}">
      <dsp:nvSpPr>
        <dsp:cNvPr id="0" name=""/>
        <dsp:cNvSpPr/>
      </dsp:nvSpPr>
      <dsp:spPr>
        <a:xfrm>
          <a:off x="0" y="6626371"/>
          <a:ext cx="7360547" cy="1233179"/>
        </a:xfrm>
        <a:prstGeom prst="roundRect">
          <a:avLst/>
        </a:prstGeom>
        <a:solidFill>
          <a:schemeClr val="accent2">
            <a:hueOff val="2746340"/>
            <a:satOff val="-48808"/>
            <a:lumOff val="156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a:t>Need tutoring for electives? See your teacher to schedule. </a:t>
          </a:r>
        </a:p>
      </dsp:txBody>
      <dsp:txXfrm>
        <a:off x="60199" y="6686570"/>
        <a:ext cx="7240149" cy="111278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4E6E73-A3C8-4495-927B-8AADA5A74297}">
      <dsp:nvSpPr>
        <dsp:cNvPr id="0" name=""/>
        <dsp:cNvSpPr/>
      </dsp:nvSpPr>
      <dsp:spPr>
        <a:xfrm rot="5400000">
          <a:off x="-1213753" y="2512673"/>
          <a:ext cx="2734140" cy="193039"/>
        </a:xfrm>
        <a:prstGeom prst="corner">
          <a:avLst>
            <a:gd name="adj1" fmla="val 1000"/>
            <a:gd name="adj2" fmla="val 1000"/>
          </a:avLst>
        </a:prstGeom>
        <a:solidFill>
          <a:schemeClr val="lt1">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sp>
    <dsp:sp modelId="{CA3A6A4E-2D39-41D2-A6B1-B590D0C452D2}">
      <dsp:nvSpPr>
        <dsp:cNvPr id="0" name=""/>
        <dsp:cNvSpPr/>
      </dsp:nvSpPr>
      <dsp:spPr>
        <a:xfrm>
          <a:off x="56796" y="3976263"/>
          <a:ext cx="2412994" cy="911380"/>
        </a:xfrm>
        <a:prstGeom prst="homePlate">
          <a:avLst>
            <a:gd name="adj" fmla="val 25000"/>
          </a:avLst>
        </a:prstGeom>
        <a:solidFill>
          <a:srgbClr val="00B0F0"/>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Warning</a:t>
          </a:r>
        </a:p>
      </dsp:txBody>
      <dsp:txXfrm>
        <a:off x="56796" y="3976263"/>
        <a:ext cx="2299072" cy="911380"/>
      </dsp:txXfrm>
    </dsp:sp>
    <dsp:sp modelId="{810D7AA7-A541-4507-BE7F-36CCF210089F}">
      <dsp:nvSpPr>
        <dsp:cNvPr id="0" name=""/>
        <dsp:cNvSpPr/>
      </dsp:nvSpPr>
      <dsp:spPr>
        <a:xfrm>
          <a:off x="249836" y="1357946"/>
          <a:ext cx="1959351" cy="25024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711200">
            <a:lnSpc>
              <a:spcPts val="1500"/>
            </a:lnSpc>
            <a:spcBef>
              <a:spcPct val="0"/>
            </a:spcBef>
            <a:spcAft>
              <a:spcPts val="0"/>
            </a:spcAft>
            <a:buNone/>
          </a:pPr>
          <a:r>
            <a:rPr lang="en-US" sz="1600" b="1" kern="1200">
              <a:solidFill>
                <a:schemeClr val="tx1"/>
              </a:solidFill>
            </a:rPr>
            <a:t>A warning issued by 1</a:t>
          </a:r>
          <a:r>
            <a:rPr lang="en-US" sz="1600" b="1" kern="1200" baseline="30000">
              <a:solidFill>
                <a:schemeClr val="tx1"/>
              </a:solidFill>
            </a:rPr>
            <a:t>st</a:t>
          </a:r>
          <a:r>
            <a:rPr lang="en-US" sz="1600" b="1" kern="1200">
              <a:solidFill>
                <a:schemeClr val="tx1"/>
              </a:solidFill>
            </a:rPr>
            <a:t> period teacher or Staff. Email sent home via Concierge. </a:t>
          </a:r>
        </a:p>
      </dsp:txBody>
      <dsp:txXfrm>
        <a:off x="249836" y="1357946"/>
        <a:ext cx="1959351" cy="2502492"/>
      </dsp:txXfrm>
    </dsp:sp>
    <dsp:sp modelId="{E41E7729-FD3F-426D-804C-45BD60BD762D}">
      <dsp:nvSpPr>
        <dsp:cNvPr id="0" name=""/>
        <dsp:cNvSpPr/>
      </dsp:nvSpPr>
      <dsp:spPr>
        <a:xfrm rot="5400000">
          <a:off x="1024057" y="2485723"/>
          <a:ext cx="2734140" cy="193039"/>
        </a:xfrm>
        <a:prstGeom prst="corner">
          <a:avLst>
            <a:gd name="adj1" fmla="val 1000"/>
            <a:gd name="adj2" fmla="val 1000"/>
          </a:avLst>
        </a:prstGeom>
        <a:solidFill>
          <a:schemeClr val="lt1">
            <a:hueOff val="0"/>
            <a:satOff val="0"/>
            <a:lumOff val="0"/>
            <a:alphaOff val="0"/>
          </a:schemeClr>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dsp:style>
    </dsp:sp>
    <dsp:sp modelId="{6C46E586-0364-4C52-98F9-74A7ACD803D1}">
      <dsp:nvSpPr>
        <dsp:cNvPr id="0" name=""/>
        <dsp:cNvSpPr/>
      </dsp:nvSpPr>
      <dsp:spPr>
        <a:xfrm>
          <a:off x="2294607" y="3949313"/>
          <a:ext cx="2412994" cy="911380"/>
        </a:xfrm>
        <a:prstGeom prst="chevron">
          <a:avLst>
            <a:gd name="adj" fmla="val 25000"/>
          </a:avLst>
        </a:prstGeom>
        <a:solidFill>
          <a:srgbClr val="15A56C"/>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Lunch Detention</a:t>
          </a:r>
        </a:p>
      </dsp:txBody>
      <dsp:txXfrm>
        <a:off x="2522452" y="3949313"/>
        <a:ext cx="1957304" cy="911380"/>
      </dsp:txXfrm>
    </dsp:sp>
    <dsp:sp modelId="{5E07F9E4-149C-4A89-848F-4ABDD305F0C5}">
      <dsp:nvSpPr>
        <dsp:cNvPr id="0" name=""/>
        <dsp:cNvSpPr/>
      </dsp:nvSpPr>
      <dsp:spPr>
        <a:xfrm>
          <a:off x="2487647" y="1330997"/>
          <a:ext cx="1959351" cy="25024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622300">
            <a:lnSpc>
              <a:spcPts val="1500"/>
            </a:lnSpc>
            <a:spcBef>
              <a:spcPct val="0"/>
            </a:spcBef>
            <a:spcAft>
              <a:spcPct val="35000"/>
            </a:spcAft>
            <a:buNone/>
          </a:pPr>
          <a:r>
            <a:rPr lang="en-US" sz="1400" b="1" kern="1200">
              <a:solidFill>
                <a:schemeClr val="tx1"/>
              </a:solidFill>
            </a:rPr>
            <a:t>Tuesday &amp; Thursday inside the cafeteria. Attendance will be taken; 30 minutes to eat lunch and 20 minutes to clean up inside and outside of cafeteria</a:t>
          </a:r>
        </a:p>
      </dsp:txBody>
      <dsp:txXfrm>
        <a:off x="2487647" y="1330997"/>
        <a:ext cx="1959351" cy="2502492"/>
      </dsp:txXfrm>
    </dsp:sp>
    <dsp:sp modelId="{473F2067-7126-4D56-A328-5A8CFD3D8D52}">
      <dsp:nvSpPr>
        <dsp:cNvPr id="0" name=""/>
        <dsp:cNvSpPr/>
      </dsp:nvSpPr>
      <dsp:spPr>
        <a:xfrm rot="5400000">
          <a:off x="3316402" y="2485723"/>
          <a:ext cx="2734140" cy="193039"/>
        </a:xfrm>
        <a:prstGeom prst="corner">
          <a:avLst>
            <a:gd name="adj1" fmla="val 1000"/>
            <a:gd name="adj2" fmla="val 1000"/>
          </a:avLst>
        </a:prstGeom>
        <a:solidFill>
          <a:schemeClr val="lt1">
            <a:hueOff val="0"/>
            <a:satOff val="0"/>
            <a:lumOff val="0"/>
            <a:alphaOff val="0"/>
          </a:schemeClr>
        </a:solidFill>
        <a:ln w="12700" cap="flat" cmpd="sng" algn="ctr">
          <a:solidFill>
            <a:schemeClr val="accent3"/>
          </a:solidFill>
          <a:prstDash val="solid"/>
          <a:miter lim="800000"/>
        </a:ln>
        <a:effectLst/>
      </dsp:spPr>
      <dsp:style>
        <a:lnRef idx="2">
          <a:scrgbClr r="0" g="0" b="0"/>
        </a:lnRef>
        <a:fillRef idx="1">
          <a:scrgbClr r="0" g="0" b="0"/>
        </a:fillRef>
        <a:effectRef idx="0">
          <a:scrgbClr r="0" g="0" b="0"/>
        </a:effectRef>
        <a:fontRef idx="minor"/>
      </dsp:style>
    </dsp:sp>
    <dsp:sp modelId="{7A0B5EFC-88FB-4ED5-994F-D5F6584C2293}">
      <dsp:nvSpPr>
        <dsp:cNvPr id="0" name=""/>
        <dsp:cNvSpPr/>
      </dsp:nvSpPr>
      <dsp:spPr>
        <a:xfrm>
          <a:off x="4586952" y="3949313"/>
          <a:ext cx="2412994" cy="911380"/>
        </a:xfrm>
        <a:prstGeom prst="chevron">
          <a:avLst>
            <a:gd name="adj" fmla="val 25000"/>
          </a:avLst>
        </a:prstGeom>
        <a:solidFill>
          <a:schemeClr val="accent3"/>
        </a:solidFill>
        <a:ln w="12700" cap="flat" cmpd="sng" algn="ctr">
          <a:solidFill>
            <a:schemeClr val="accent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Monday Detention</a:t>
          </a:r>
        </a:p>
      </dsp:txBody>
      <dsp:txXfrm>
        <a:off x="4814797" y="3949313"/>
        <a:ext cx="1957304" cy="911380"/>
      </dsp:txXfrm>
    </dsp:sp>
    <dsp:sp modelId="{FD7B29F2-0D66-4B4B-BC8A-82DA23575305}">
      <dsp:nvSpPr>
        <dsp:cNvPr id="0" name=""/>
        <dsp:cNvSpPr/>
      </dsp:nvSpPr>
      <dsp:spPr>
        <a:xfrm>
          <a:off x="4779992" y="1330997"/>
          <a:ext cx="1959351" cy="25024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800100">
            <a:lnSpc>
              <a:spcPts val="1500"/>
            </a:lnSpc>
            <a:spcBef>
              <a:spcPct val="0"/>
            </a:spcBef>
            <a:spcAft>
              <a:spcPct val="35000"/>
            </a:spcAft>
            <a:buNone/>
          </a:pPr>
          <a:r>
            <a:rPr lang="en-US" sz="1800" b="1" kern="1200">
              <a:solidFill>
                <a:schemeClr val="tx1"/>
              </a:solidFill>
            </a:rPr>
            <a:t>Monday Detention afterschool. 3:50pm to 4:50pm</a:t>
          </a:r>
        </a:p>
      </dsp:txBody>
      <dsp:txXfrm>
        <a:off x="4779992" y="1330997"/>
        <a:ext cx="1959351" cy="2502492"/>
      </dsp:txXfrm>
    </dsp:sp>
    <dsp:sp modelId="{7BF6E820-C6E3-4E2C-BB23-ADF9AD641C6B}">
      <dsp:nvSpPr>
        <dsp:cNvPr id="0" name=""/>
        <dsp:cNvSpPr/>
      </dsp:nvSpPr>
      <dsp:spPr>
        <a:xfrm rot="5400000">
          <a:off x="5608747" y="2485723"/>
          <a:ext cx="2734140" cy="193039"/>
        </a:xfrm>
        <a:prstGeom prst="corner">
          <a:avLst>
            <a:gd name="adj1" fmla="val 1000"/>
            <a:gd name="adj2" fmla="val 1000"/>
          </a:avLst>
        </a:prstGeom>
        <a:solidFill>
          <a:schemeClr val="lt1">
            <a:hueOff val="0"/>
            <a:satOff val="0"/>
            <a:lumOff val="0"/>
            <a:alphaOff val="0"/>
          </a:schemeClr>
        </a:solidFill>
        <a:ln w="12700"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dsp:style>
    </dsp:sp>
    <dsp:sp modelId="{B8046455-4EBB-40A8-838B-B584850A8B8E}">
      <dsp:nvSpPr>
        <dsp:cNvPr id="0" name=""/>
        <dsp:cNvSpPr/>
      </dsp:nvSpPr>
      <dsp:spPr>
        <a:xfrm>
          <a:off x="6879297" y="3949313"/>
          <a:ext cx="2412994" cy="911380"/>
        </a:xfrm>
        <a:prstGeom prst="chevron">
          <a:avLst>
            <a:gd name="adj" fmla="val 25000"/>
          </a:avLst>
        </a:prstGeom>
        <a:solidFill>
          <a:srgbClr val="E53038"/>
        </a:solidFill>
        <a:ln w="12700"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Saturday Detention</a:t>
          </a:r>
          <a:endParaRPr lang="ru-RU" sz="1300" b="1" kern="1200">
            <a:effectLst>
              <a:outerShdw blurRad="50800" dist="38100" dir="2700000" algn="tl" rotWithShape="0">
                <a:schemeClr val="tx1">
                  <a:alpha val="50000"/>
                </a:schemeClr>
              </a:outerShdw>
            </a:effectLst>
            <a:latin typeface="Arial Black" panose="020B0A04020102020204" pitchFamily="34" charset="0"/>
          </a:endParaRPr>
        </a:p>
      </dsp:txBody>
      <dsp:txXfrm>
        <a:off x="7107142" y="3949313"/>
        <a:ext cx="1957304" cy="911380"/>
      </dsp:txXfrm>
    </dsp:sp>
    <dsp:sp modelId="{1D84544C-5924-422B-9546-A86AE4927E4C}">
      <dsp:nvSpPr>
        <dsp:cNvPr id="0" name=""/>
        <dsp:cNvSpPr/>
      </dsp:nvSpPr>
      <dsp:spPr>
        <a:xfrm>
          <a:off x="7072337" y="1330997"/>
          <a:ext cx="1959351" cy="25024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Saturday Detention</a:t>
          </a: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9:30am to 12:30pm</a:t>
          </a:r>
        </a:p>
      </dsp:txBody>
      <dsp:txXfrm>
        <a:off x="7072337" y="1330997"/>
        <a:ext cx="1959351" cy="2502492"/>
      </dsp:txXfrm>
    </dsp:sp>
    <dsp:sp modelId="{0EE416CF-D8AE-41BD-BF35-9148040E1274}">
      <dsp:nvSpPr>
        <dsp:cNvPr id="0" name=""/>
        <dsp:cNvSpPr/>
      </dsp:nvSpPr>
      <dsp:spPr>
        <a:xfrm rot="5400000">
          <a:off x="7901092" y="2485723"/>
          <a:ext cx="2734140" cy="193039"/>
        </a:xfrm>
        <a:prstGeom prst="corner">
          <a:avLst>
            <a:gd name="adj1" fmla="val 1000"/>
            <a:gd name="adj2" fmla="val 1000"/>
          </a:avLst>
        </a:prstGeom>
        <a:solidFill>
          <a:schemeClr val="lt1">
            <a:hueOff val="0"/>
            <a:satOff val="0"/>
            <a:lumOff val="0"/>
            <a:alphaOff val="0"/>
          </a:schemeClr>
        </a:solidFill>
        <a:ln w="12700" cap="flat" cmpd="sng" algn="ctr">
          <a:solidFill>
            <a:schemeClr val="accent5"/>
          </a:solidFill>
          <a:prstDash val="solid"/>
          <a:miter lim="800000"/>
        </a:ln>
        <a:effectLst/>
      </dsp:spPr>
      <dsp:style>
        <a:lnRef idx="2">
          <a:scrgbClr r="0" g="0" b="0"/>
        </a:lnRef>
        <a:fillRef idx="1">
          <a:scrgbClr r="0" g="0" b="0"/>
        </a:fillRef>
        <a:effectRef idx="0">
          <a:scrgbClr r="0" g="0" b="0"/>
        </a:effectRef>
        <a:fontRef idx="minor"/>
      </dsp:style>
    </dsp:sp>
    <dsp:sp modelId="{559A9A18-D6AE-4459-8C7F-A17CAB50744A}">
      <dsp:nvSpPr>
        <dsp:cNvPr id="0" name=""/>
        <dsp:cNvSpPr/>
      </dsp:nvSpPr>
      <dsp:spPr>
        <a:xfrm>
          <a:off x="9171642" y="3949313"/>
          <a:ext cx="2412994" cy="911380"/>
        </a:xfrm>
        <a:prstGeom prst="chevron">
          <a:avLst>
            <a:gd name="adj" fmla="val 25000"/>
          </a:avLst>
        </a:prstGeom>
        <a:solidFill>
          <a:schemeClr val="accent6">
            <a:lumMod val="75000"/>
          </a:schemeClr>
        </a:solidFill>
        <a:ln w="12700" cap="flat" cmpd="sng" algn="ctr">
          <a:solidFill>
            <a:schemeClr val="accent5"/>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Referral &amp; Behavior Probation</a:t>
          </a:r>
          <a:endParaRPr lang="ru-RU" sz="1300" b="1" kern="1200">
            <a:effectLst>
              <a:outerShdw blurRad="50800" dist="38100" dir="2700000" algn="tl" rotWithShape="0">
                <a:schemeClr val="tx1">
                  <a:alpha val="50000"/>
                </a:schemeClr>
              </a:outerShdw>
            </a:effectLst>
            <a:latin typeface="Arial Black" panose="020B0A04020102020204" pitchFamily="34" charset="0"/>
          </a:endParaRPr>
        </a:p>
      </dsp:txBody>
      <dsp:txXfrm>
        <a:off x="9399487" y="3949313"/>
        <a:ext cx="1957304" cy="911380"/>
      </dsp:txXfrm>
    </dsp:sp>
    <dsp:sp modelId="{7F54B493-FCA8-4A1F-A2B1-FCB26CA9C396}">
      <dsp:nvSpPr>
        <dsp:cNvPr id="0" name=""/>
        <dsp:cNvSpPr/>
      </dsp:nvSpPr>
      <dsp:spPr>
        <a:xfrm>
          <a:off x="9364681" y="1330997"/>
          <a:ext cx="1959351" cy="20621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Referral and 9-week behavior probation contract.  </a:t>
          </a:r>
        </a:p>
      </dsp:txBody>
      <dsp:txXfrm>
        <a:off x="9364681" y="1330997"/>
        <a:ext cx="1959351" cy="206214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DED889-BE20-46D3-A336-FEA64854208E}">
      <dsp:nvSpPr>
        <dsp:cNvPr id="0" name=""/>
        <dsp:cNvSpPr/>
      </dsp:nvSpPr>
      <dsp:spPr>
        <a:xfrm>
          <a:off x="0" y="299190"/>
          <a:ext cx="2982383" cy="1789430"/>
        </a:xfrm>
        <a:prstGeom prst="rect">
          <a:avLst/>
        </a:prstGeom>
        <a:solidFill>
          <a:schemeClr val="accent4">
            <a:alpha val="90000"/>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t" anchorCtr="0">
          <a:noAutofit/>
        </a:bodyPr>
        <a:lstStyle/>
        <a:p>
          <a:pPr marL="0" lvl="0" indent="0" algn="l" defTabSz="711200" rtl="0">
            <a:lnSpc>
              <a:spcPct val="90000"/>
            </a:lnSpc>
            <a:spcBef>
              <a:spcPct val="0"/>
            </a:spcBef>
            <a:spcAft>
              <a:spcPct val="35000"/>
            </a:spcAft>
            <a:buNone/>
          </a:pPr>
          <a:r>
            <a:rPr lang="en-US" sz="1600" kern="1200"/>
            <a:t>School Service</a:t>
          </a:r>
          <a:endParaRPr lang="en-US" sz="1600" kern="1200">
            <a:latin typeface="Calibri Light" panose="020F0302020204030204"/>
          </a:endParaRPr>
        </a:p>
        <a:p>
          <a:pPr marL="114300" lvl="1" indent="-114300" algn="l" defTabSz="533400">
            <a:lnSpc>
              <a:spcPct val="90000"/>
            </a:lnSpc>
            <a:spcBef>
              <a:spcPct val="0"/>
            </a:spcBef>
            <a:spcAft>
              <a:spcPct val="15000"/>
            </a:spcAft>
            <a:buChar char="•"/>
          </a:pPr>
          <a:r>
            <a:rPr lang="en-US" sz="1200" kern="1200"/>
            <a:t>Work to help around the school</a:t>
          </a:r>
        </a:p>
        <a:p>
          <a:pPr marL="114300" lvl="1" indent="-114300" algn="l" defTabSz="533400">
            <a:lnSpc>
              <a:spcPct val="90000"/>
            </a:lnSpc>
            <a:spcBef>
              <a:spcPct val="0"/>
            </a:spcBef>
            <a:spcAft>
              <a:spcPct val="15000"/>
            </a:spcAft>
            <a:buChar char="•"/>
          </a:pPr>
          <a:r>
            <a:rPr lang="en-US" sz="1200" kern="1200"/>
            <a:t>Plan events such as: Bus Wash, Suggestion Forms, Sponsor Seniors for Senior Fees; Donate to Other School Clubs (Ice Pops to D&amp;D, FBA donations, etc.)</a:t>
          </a:r>
        </a:p>
      </dsp:txBody>
      <dsp:txXfrm>
        <a:off x="0" y="299190"/>
        <a:ext cx="2982383" cy="1789430"/>
      </dsp:txXfrm>
    </dsp:sp>
    <dsp:sp modelId="{4B3408CF-B98E-418F-9A1C-5CCBD570FFD0}">
      <dsp:nvSpPr>
        <dsp:cNvPr id="0" name=""/>
        <dsp:cNvSpPr/>
      </dsp:nvSpPr>
      <dsp:spPr>
        <a:xfrm>
          <a:off x="3280621" y="299190"/>
          <a:ext cx="2982383" cy="1789430"/>
        </a:xfrm>
        <a:prstGeom prst="rect">
          <a:avLst/>
        </a:prstGeom>
        <a:solidFill>
          <a:schemeClr val="accent4">
            <a:alpha val="90000"/>
            <a:hueOff val="0"/>
            <a:satOff val="0"/>
            <a:lumOff val="0"/>
            <a:alphaOff val="-10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t" anchorCtr="0">
          <a:noAutofit/>
        </a:bodyPr>
        <a:lstStyle/>
        <a:p>
          <a:pPr marL="0" lvl="0" indent="0" algn="l" defTabSz="711200" rtl="0">
            <a:lnSpc>
              <a:spcPct val="90000"/>
            </a:lnSpc>
            <a:spcBef>
              <a:spcPct val="0"/>
            </a:spcBef>
            <a:spcAft>
              <a:spcPct val="35000"/>
            </a:spcAft>
            <a:buNone/>
          </a:pPr>
          <a:r>
            <a:rPr lang="en-US" sz="1600" kern="1200"/>
            <a:t>Faculty and Staff</a:t>
          </a:r>
          <a:endParaRPr lang="en-US" sz="1600" kern="1200">
            <a:latin typeface="Calibri Light" panose="020F0302020204030204"/>
          </a:endParaRPr>
        </a:p>
        <a:p>
          <a:pPr marL="114300" lvl="1" indent="-114300" algn="l" defTabSz="533400" rtl="0">
            <a:lnSpc>
              <a:spcPct val="90000"/>
            </a:lnSpc>
            <a:spcBef>
              <a:spcPct val="0"/>
            </a:spcBef>
            <a:spcAft>
              <a:spcPct val="15000"/>
            </a:spcAft>
            <a:buChar char="•"/>
          </a:pPr>
          <a:r>
            <a:rPr lang="en-US" sz="1200" kern="1200"/>
            <a:t>Connect students and staff on campus</a:t>
          </a:r>
          <a:r>
            <a:rPr lang="en-US" sz="1200" kern="1200">
              <a:latin typeface="Calibri Light" panose="020F0302020204030204"/>
            </a:rPr>
            <a:t> </a:t>
          </a:r>
        </a:p>
        <a:p>
          <a:pPr marL="114300" lvl="1" indent="-114300" algn="l" defTabSz="533400" rtl="0">
            <a:lnSpc>
              <a:spcPct val="90000"/>
            </a:lnSpc>
            <a:spcBef>
              <a:spcPct val="0"/>
            </a:spcBef>
            <a:spcAft>
              <a:spcPct val="15000"/>
            </a:spcAft>
            <a:buChar char="•"/>
          </a:pPr>
          <a:r>
            <a:rPr lang="en-US" sz="1200" kern="1200"/>
            <a:t>Maintain bonds between the students and staff</a:t>
          </a:r>
          <a:r>
            <a:rPr lang="en-US" sz="1200" kern="1200">
              <a:latin typeface="Calibri Light" panose="020F0302020204030204"/>
            </a:rPr>
            <a:t> </a:t>
          </a:r>
          <a:endParaRPr lang="en-US" sz="1200" kern="1200"/>
        </a:p>
        <a:p>
          <a:pPr marL="114300" lvl="1" indent="-114300" algn="l" defTabSz="533400">
            <a:lnSpc>
              <a:spcPct val="90000"/>
            </a:lnSpc>
            <a:spcBef>
              <a:spcPct val="0"/>
            </a:spcBef>
            <a:spcAft>
              <a:spcPct val="15000"/>
            </a:spcAft>
            <a:buChar char="•"/>
          </a:pPr>
          <a:r>
            <a:rPr lang="en-US" sz="1200" kern="1200"/>
            <a:t>Plan events such as Teacher Appreciation Week, Tueste Coffee Bar, Post-It Positivity</a:t>
          </a:r>
        </a:p>
      </dsp:txBody>
      <dsp:txXfrm>
        <a:off x="3280621" y="299190"/>
        <a:ext cx="2982383" cy="1789430"/>
      </dsp:txXfrm>
    </dsp:sp>
    <dsp:sp modelId="{1FE46C39-048A-4B43-B117-F2A9FA9824C1}">
      <dsp:nvSpPr>
        <dsp:cNvPr id="0" name=""/>
        <dsp:cNvSpPr/>
      </dsp:nvSpPr>
      <dsp:spPr>
        <a:xfrm>
          <a:off x="6561243" y="299190"/>
          <a:ext cx="2982383" cy="1789430"/>
        </a:xfrm>
        <a:prstGeom prst="rect">
          <a:avLst/>
        </a:prstGeom>
        <a:solidFill>
          <a:schemeClr val="accent4">
            <a:alpha val="90000"/>
            <a:hueOff val="0"/>
            <a:satOff val="0"/>
            <a:lumOff val="0"/>
            <a:alphaOff val="-20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t" anchorCtr="0">
          <a:noAutofit/>
        </a:bodyPr>
        <a:lstStyle/>
        <a:p>
          <a:pPr marL="0" lvl="0" indent="0" algn="l" defTabSz="711200" rtl="0">
            <a:lnSpc>
              <a:spcPct val="90000"/>
            </a:lnSpc>
            <a:spcBef>
              <a:spcPct val="0"/>
            </a:spcBef>
            <a:spcAft>
              <a:spcPct val="35000"/>
            </a:spcAft>
            <a:buNone/>
          </a:pPr>
          <a:r>
            <a:rPr lang="en-US" sz="1600" kern="1200"/>
            <a:t>School Spirit</a:t>
          </a:r>
          <a:endParaRPr lang="en-US" sz="1600" kern="1200">
            <a:latin typeface="Calibri Light" panose="020F0302020204030204"/>
          </a:endParaRPr>
        </a:p>
        <a:p>
          <a:pPr marL="114300" lvl="1" indent="-114300" algn="l" defTabSz="533400">
            <a:lnSpc>
              <a:spcPct val="90000"/>
            </a:lnSpc>
            <a:spcBef>
              <a:spcPct val="0"/>
            </a:spcBef>
            <a:spcAft>
              <a:spcPct val="15000"/>
            </a:spcAft>
            <a:buChar char="•"/>
          </a:pPr>
          <a:r>
            <a:rPr lang="en-US" sz="1200" kern="1200" dirty="0"/>
            <a:t>Increase school pride amongst students and staff</a:t>
          </a:r>
        </a:p>
        <a:p>
          <a:pPr marL="114300" lvl="1" indent="-114300" algn="l" defTabSz="533400">
            <a:lnSpc>
              <a:spcPct val="90000"/>
            </a:lnSpc>
            <a:spcBef>
              <a:spcPct val="0"/>
            </a:spcBef>
            <a:spcAft>
              <a:spcPct val="15000"/>
            </a:spcAft>
            <a:buChar char="•"/>
          </a:pPr>
          <a:r>
            <a:rPr lang="en-US" sz="1200" kern="1200"/>
            <a:t>Plan events such as: Theme Nights, House Games, House Merchandise, Spartans Rocks, Field Day, Homecoming, Spirit Week, Winter Wear Dress Down, etc.</a:t>
          </a:r>
        </a:p>
      </dsp:txBody>
      <dsp:txXfrm>
        <a:off x="6561243" y="299190"/>
        <a:ext cx="2982383" cy="1789430"/>
      </dsp:txXfrm>
    </dsp:sp>
    <dsp:sp modelId="{DBB212CF-54E1-43EB-A309-7BE7111927D4}">
      <dsp:nvSpPr>
        <dsp:cNvPr id="0" name=""/>
        <dsp:cNvSpPr/>
      </dsp:nvSpPr>
      <dsp:spPr>
        <a:xfrm>
          <a:off x="1640310" y="2386858"/>
          <a:ext cx="2982383" cy="1789430"/>
        </a:xfrm>
        <a:prstGeom prst="rect">
          <a:avLst/>
        </a:prstGeom>
        <a:solidFill>
          <a:schemeClr val="accent4">
            <a:alpha val="90000"/>
            <a:hueOff val="0"/>
            <a:satOff val="0"/>
            <a:lumOff val="0"/>
            <a:alphaOff val="-30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t" anchorCtr="0">
          <a:noAutofit/>
        </a:bodyPr>
        <a:lstStyle/>
        <a:p>
          <a:pPr marL="0" lvl="0" indent="0" algn="l" defTabSz="711200" rtl="0">
            <a:lnSpc>
              <a:spcPct val="90000"/>
            </a:lnSpc>
            <a:spcBef>
              <a:spcPct val="0"/>
            </a:spcBef>
            <a:spcAft>
              <a:spcPct val="35000"/>
            </a:spcAft>
            <a:buNone/>
          </a:pPr>
          <a:r>
            <a:rPr lang="en-US" sz="1600" kern="1200"/>
            <a:t>Membership Motivation</a:t>
          </a:r>
          <a:endParaRPr lang="en-US" sz="1600" kern="1200">
            <a:latin typeface="Calibri Light" panose="020F0302020204030204"/>
          </a:endParaRPr>
        </a:p>
        <a:p>
          <a:pPr marL="114300" lvl="1" indent="-114300" algn="l" defTabSz="533400">
            <a:lnSpc>
              <a:spcPct val="90000"/>
            </a:lnSpc>
            <a:spcBef>
              <a:spcPct val="0"/>
            </a:spcBef>
            <a:spcAft>
              <a:spcPct val="15000"/>
            </a:spcAft>
            <a:buChar char="•"/>
          </a:pPr>
          <a:r>
            <a:rPr lang="en-US" sz="1200" kern="1200"/>
            <a:t>Maintain positive bonds between members of the organization</a:t>
          </a:r>
        </a:p>
        <a:p>
          <a:pPr marL="114300" lvl="1" indent="-114300" algn="l" defTabSz="533400">
            <a:lnSpc>
              <a:spcPct val="90000"/>
            </a:lnSpc>
            <a:spcBef>
              <a:spcPct val="0"/>
            </a:spcBef>
            <a:spcAft>
              <a:spcPct val="15000"/>
            </a:spcAft>
            <a:buChar char="•"/>
          </a:pPr>
          <a:r>
            <a:rPr lang="en-US" sz="1200" kern="1200"/>
            <a:t>Create a welcoming body that encourages student to run for representative positions </a:t>
          </a:r>
        </a:p>
        <a:p>
          <a:pPr marL="114300" lvl="1" indent="-114300" algn="l" defTabSz="533400">
            <a:lnSpc>
              <a:spcPct val="90000"/>
            </a:lnSpc>
            <a:spcBef>
              <a:spcPct val="0"/>
            </a:spcBef>
            <a:spcAft>
              <a:spcPct val="15000"/>
            </a:spcAft>
            <a:buChar char="•"/>
          </a:pPr>
          <a:r>
            <a:rPr lang="en-US" sz="1200" kern="1200"/>
            <a:t>Plan events such as: Games at SGA meetings, Induction Ceremony</a:t>
          </a:r>
        </a:p>
      </dsp:txBody>
      <dsp:txXfrm>
        <a:off x="1640310" y="2386858"/>
        <a:ext cx="2982383" cy="1789430"/>
      </dsp:txXfrm>
    </dsp:sp>
    <dsp:sp modelId="{003806F7-64D9-48BF-B769-3F5BF946B385}">
      <dsp:nvSpPr>
        <dsp:cNvPr id="0" name=""/>
        <dsp:cNvSpPr/>
      </dsp:nvSpPr>
      <dsp:spPr>
        <a:xfrm>
          <a:off x="4920932" y="2386858"/>
          <a:ext cx="2982383" cy="1789430"/>
        </a:xfrm>
        <a:prstGeom prst="rect">
          <a:avLst/>
        </a:prstGeom>
        <a:solidFill>
          <a:schemeClr val="accent4">
            <a:alpha val="90000"/>
            <a:hueOff val="0"/>
            <a:satOff val="0"/>
            <a:lumOff val="0"/>
            <a:alphaOff val="-40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t" anchorCtr="0">
          <a:noAutofit/>
        </a:bodyPr>
        <a:lstStyle/>
        <a:p>
          <a:pPr marL="0" lvl="0" indent="0" algn="l" defTabSz="711200" rtl="0">
            <a:lnSpc>
              <a:spcPct val="90000"/>
            </a:lnSpc>
            <a:spcBef>
              <a:spcPct val="0"/>
            </a:spcBef>
            <a:spcAft>
              <a:spcPct val="35000"/>
            </a:spcAft>
            <a:buNone/>
          </a:pPr>
          <a:r>
            <a:rPr lang="en-US" sz="1600" kern="1200"/>
            <a:t>Community Service </a:t>
          </a:r>
          <a:endParaRPr lang="en-US" sz="1600" kern="1200">
            <a:latin typeface="Calibri Light" panose="020F0302020204030204"/>
          </a:endParaRPr>
        </a:p>
        <a:p>
          <a:pPr marL="114300" lvl="1" indent="-114300" algn="l" defTabSz="533400">
            <a:lnSpc>
              <a:spcPct val="90000"/>
            </a:lnSpc>
            <a:spcBef>
              <a:spcPct val="0"/>
            </a:spcBef>
            <a:spcAft>
              <a:spcPct val="15000"/>
            </a:spcAft>
            <a:buChar char="•"/>
          </a:pPr>
          <a:r>
            <a:rPr lang="en-US" sz="1200" kern="1200"/>
            <a:t>Partners with local organizations to service those in need </a:t>
          </a:r>
        </a:p>
        <a:p>
          <a:pPr marL="114300" lvl="1" indent="-114300" algn="l" defTabSz="533400">
            <a:lnSpc>
              <a:spcPct val="90000"/>
            </a:lnSpc>
            <a:spcBef>
              <a:spcPct val="0"/>
            </a:spcBef>
            <a:spcAft>
              <a:spcPct val="15000"/>
            </a:spcAft>
            <a:buChar char="•"/>
          </a:pPr>
          <a:r>
            <a:rPr lang="en-US" sz="1200" kern="1200"/>
            <a:t>Plan events such as: Breast Cancer Walk, Pop Tab Drive</a:t>
          </a:r>
        </a:p>
      </dsp:txBody>
      <dsp:txXfrm>
        <a:off x="4920932" y="2386858"/>
        <a:ext cx="2982383" cy="178943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160FA4-623F-45EF-8CEB-F3C557CA44AA}">
      <dsp:nvSpPr>
        <dsp:cNvPr id="0" name=""/>
        <dsp:cNvSpPr/>
      </dsp:nvSpPr>
      <dsp:spPr>
        <a:xfrm>
          <a:off x="0" y="299190"/>
          <a:ext cx="2982383" cy="1789430"/>
        </a:xfrm>
        <a:prstGeom prst="rect">
          <a:avLst/>
        </a:prstGeom>
        <a:solidFill>
          <a:schemeClr val="accent4">
            <a:alpha val="90000"/>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t" anchorCtr="0">
          <a:noAutofit/>
        </a:bodyPr>
        <a:lstStyle/>
        <a:p>
          <a:pPr marL="0" lvl="0" indent="0" algn="l" defTabSz="755650" rtl="0">
            <a:lnSpc>
              <a:spcPct val="90000"/>
            </a:lnSpc>
            <a:spcBef>
              <a:spcPct val="0"/>
            </a:spcBef>
            <a:spcAft>
              <a:spcPct val="35000"/>
            </a:spcAft>
            <a:buNone/>
          </a:pPr>
          <a:r>
            <a:rPr lang="en-US" sz="1700" kern="1200"/>
            <a:t>Fundraising</a:t>
          </a:r>
          <a:endParaRPr lang="en-US" sz="1700" kern="1200">
            <a:latin typeface="Calibri Light" panose="020F0302020204030204"/>
          </a:endParaRPr>
        </a:p>
        <a:p>
          <a:pPr marL="114300" lvl="1" indent="-114300" algn="l" defTabSz="577850">
            <a:lnSpc>
              <a:spcPct val="90000"/>
            </a:lnSpc>
            <a:spcBef>
              <a:spcPct val="0"/>
            </a:spcBef>
            <a:spcAft>
              <a:spcPct val="15000"/>
            </a:spcAft>
            <a:buChar char="•"/>
          </a:pPr>
          <a:r>
            <a:rPr lang="en-US" sz="1300" kern="1200"/>
            <a:t>Manage funds of the SGA account to fund school events and charitable donations</a:t>
          </a:r>
        </a:p>
        <a:p>
          <a:pPr marL="114300" lvl="1" indent="-114300" algn="l" defTabSz="577850">
            <a:lnSpc>
              <a:spcPct val="90000"/>
            </a:lnSpc>
            <a:spcBef>
              <a:spcPct val="0"/>
            </a:spcBef>
            <a:spcAft>
              <a:spcPct val="15000"/>
            </a:spcAft>
            <a:buChar char="•"/>
          </a:pPr>
          <a:r>
            <a:rPr lang="en-US" sz="1300" kern="1200" dirty="0"/>
            <a:t>Plan events such as: selling </a:t>
          </a:r>
          <a:r>
            <a:rPr lang="en-US" sz="1300" kern="1200" dirty="0" err="1"/>
            <a:t>Crumbl</a:t>
          </a:r>
          <a:r>
            <a:rPr lang="en-US" sz="1300" kern="1200" dirty="0"/>
            <a:t> and Urban Air Spirit Night </a:t>
          </a:r>
        </a:p>
      </dsp:txBody>
      <dsp:txXfrm>
        <a:off x="0" y="299190"/>
        <a:ext cx="2982383" cy="1789430"/>
      </dsp:txXfrm>
    </dsp:sp>
    <dsp:sp modelId="{42F00061-2C54-4E92-A068-79BE9E3E6C82}">
      <dsp:nvSpPr>
        <dsp:cNvPr id="0" name=""/>
        <dsp:cNvSpPr/>
      </dsp:nvSpPr>
      <dsp:spPr>
        <a:xfrm>
          <a:off x="3280621" y="299190"/>
          <a:ext cx="2982383" cy="1789430"/>
        </a:xfrm>
        <a:prstGeom prst="rect">
          <a:avLst/>
        </a:prstGeom>
        <a:solidFill>
          <a:schemeClr val="accent4">
            <a:alpha val="90000"/>
            <a:hueOff val="0"/>
            <a:satOff val="0"/>
            <a:lumOff val="0"/>
            <a:alphaOff val="-10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kern="1200"/>
            <a:t>Citizenship Development</a:t>
          </a:r>
        </a:p>
        <a:p>
          <a:pPr marL="114300" lvl="1" indent="-114300" algn="l" defTabSz="577850">
            <a:lnSpc>
              <a:spcPct val="90000"/>
            </a:lnSpc>
            <a:spcBef>
              <a:spcPct val="0"/>
            </a:spcBef>
            <a:spcAft>
              <a:spcPct val="15000"/>
            </a:spcAft>
            <a:buChar char="•"/>
          </a:pPr>
          <a:r>
            <a:rPr lang="en-US" sz="1300" kern="1200"/>
            <a:t>Encourages involvement in local government</a:t>
          </a:r>
        </a:p>
        <a:p>
          <a:pPr marL="114300" lvl="1" indent="-114300" algn="l" defTabSz="577850">
            <a:lnSpc>
              <a:spcPct val="90000"/>
            </a:lnSpc>
            <a:spcBef>
              <a:spcPct val="0"/>
            </a:spcBef>
            <a:spcAft>
              <a:spcPct val="15000"/>
            </a:spcAft>
            <a:buChar char="•"/>
          </a:pPr>
          <a:r>
            <a:rPr lang="en-US" sz="1300" kern="1200"/>
            <a:t>Plan events such as: SGA elections, SCPA Take PSL </a:t>
          </a:r>
        </a:p>
      </dsp:txBody>
      <dsp:txXfrm>
        <a:off x="3280621" y="299190"/>
        <a:ext cx="2982383" cy="1789430"/>
      </dsp:txXfrm>
    </dsp:sp>
    <dsp:sp modelId="{952B4A5B-6663-4495-8A82-6BEA7A55A198}">
      <dsp:nvSpPr>
        <dsp:cNvPr id="0" name=""/>
        <dsp:cNvSpPr/>
      </dsp:nvSpPr>
      <dsp:spPr>
        <a:xfrm>
          <a:off x="6561243" y="299190"/>
          <a:ext cx="2982383" cy="1789430"/>
        </a:xfrm>
        <a:prstGeom prst="rect">
          <a:avLst/>
        </a:prstGeom>
        <a:solidFill>
          <a:schemeClr val="accent4">
            <a:alpha val="90000"/>
            <a:hueOff val="0"/>
            <a:satOff val="0"/>
            <a:lumOff val="0"/>
            <a:alphaOff val="-20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kern="1200"/>
            <a:t>Health and Safety</a:t>
          </a:r>
        </a:p>
        <a:p>
          <a:pPr marL="114300" lvl="1" indent="-114300" algn="l" defTabSz="577850">
            <a:lnSpc>
              <a:spcPct val="90000"/>
            </a:lnSpc>
            <a:spcBef>
              <a:spcPct val="0"/>
            </a:spcBef>
            <a:spcAft>
              <a:spcPct val="15000"/>
            </a:spcAft>
            <a:buChar char="•"/>
          </a:pPr>
          <a:r>
            <a:rPr lang="en-US" sz="1300" kern="1200"/>
            <a:t>Provide information and equipment for students and staff to maintain a healthy and safe lifestyle</a:t>
          </a:r>
        </a:p>
        <a:p>
          <a:pPr marL="114300" lvl="1" indent="-114300" algn="l" defTabSz="577850">
            <a:lnSpc>
              <a:spcPct val="90000"/>
            </a:lnSpc>
            <a:spcBef>
              <a:spcPct val="0"/>
            </a:spcBef>
            <a:spcAft>
              <a:spcPct val="15000"/>
            </a:spcAft>
            <a:buChar char="•"/>
          </a:pPr>
          <a:r>
            <a:rPr lang="en-US" sz="1300" kern="1200"/>
            <a:t>Plan events such as: Blood Drives, Feminine Product Drive</a:t>
          </a:r>
        </a:p>
      </dsp:txBody>
      <dsp:txXfrm>
        <a:off x="6561243" y="299190"/>
        <a:ext cx="2982383" cy="1789430"/>
      </dsp:txXfrm>
    </dsp:sp>
    <dsp:sp modelId="{7CD34D73-9227-4858-B281-BC138924450F}">
      <dsp:nvSpPr>
        <dsp:cNvPr id="0" name=""/>
        <dsp:cNvSpPr/>
      </dsp:nvSpPr>
      <dsp:spPr>
        <a:xfrm>
          <a:off x="1640310" y="2386858"/>
          <a:ext cx="2982383" cy="1789430"/>
        </a:xfrm>
        <a:prstGeom prst="rect">
          <a:avLst/>
        </a:prstGeom>
        <a:solidFill>
          <a:schemeClr val="accent4">
            <a:alpha val="90000"/>
            <a:hueOff val="0"/>
            <a:satOff val="0"/>
            <a:lumOff val="0"/>
            <a:alphaOff val="-30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kern="1200"/>
            <a:t>Environmental Concerns</a:t>
          </a:r>
        </a:p>
        <a:p>
          <a:pPr marL="114300" lvl="1" indent="-114300" algn="l" defTabSz="577850">
            <a:lnSpc>
              <a:spcPct val="90000"/>
            </a:lnSpc>
            <a:spcBef>
              <a:spcPct val="0"/>
            </a:spcBef>
            <a:spcAft>
              <a:spcPct val="15000"/>
            </a:spcAft>
            <a:buChar char="•"/>
          </a:pPr>
          <a:r>
            <a:rPr lang="en-US" sz="1300" kern="1200"/>
            <a:t>Address issues and topics that affect the environment in our school and community</a:t>
          </a:r>
        </a:p>
        <a:p>
          <a:pPr marL="114300" lvl="1" indent="-114300" algn="l" defTabSz="577850">
            <a:lnSpc>
              <a:spcPct val="90000"/>
            </a:lnSpc>
            <a:spcBef>
              <a:spcPct val="0"/>
            </a:spcBef>
            <a:spcAft>
              <a:spcPct val="15000"/>
            </a:spcAft>
            <a:buChar char="•"/>
          </a:pPr>
          <a:r>
            <a:rPr lang="en-US" sz="1300" kern="1200"/>
            <a:t>Plan events such as: Guest Speakers, Promise Garden (event happening at Bethany)</a:t>
          </a:r>
        </a:p>
      </dsp:txBody>
      <dsp:txXfrm>
        <a:off x="1640310" y="2386858"/>
        <a:ext cx="2982383" cy="1789430"/>
      </dsp:txXfrm>
    </dsp:sp>
    <dsp:sp modelId="{29C67AA5-F704-4F96-8E4A-11A6391A5991}">
      <dsp:nvSpPr>
        <dsp:cNvPr id="0" name=""/>
        <dsp:cNvSpPr/>
      </dsp:nvSpPr>
      <dsp:spPr>
        <a:xfrm>
          <a:off x="4920932" y="2386858"/>
          <a:ext cx="2982383" cy="1789430"/>
        </a:xfrm>
        <a:prstGeom prst="rect">
          <a:avLst/>
        </a:prstGeom>
        <a:solidFill>
          <a:schemeClr val="accent4">
            <a:alpha val="90000"/>
            <a:hueOff val="0"/>
            <a:satOff val="0"/>
            <a:lumOff val="0"/>
            <a:alphaOff val="-40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kern="1200"/>
            <a:t>State Project</a:t>
          </a:r>
        </a:p>
        <a:p>
          <a:pPr marL="114300" lvl="1" indent="-114300" algn="l" defTabSz="577850" rtl="0">
            <a:lnSpc>
              <a:spcPct val="90000"/>
            </a:lnSpc>
            <a:spcBef>
              <a:spcPct val="0"/>
            </a:spcBef>
            <a:spcAft>
              <a:spcPct val="15000"/>
            </a:spcAft>
            <a:buChar char="•"/>
          </a:pPr>
          <a:r>
            <a:rPr lang="en-US" sz="1300" kern="1200"/>
            <a:t>Focuses on the Florida Association of Student Council President’s topic of interest (changes year by year)</a:t>
          </a:r>
          <a:endParaRPr lang="en-US" sz="1300" kern="1200">
            <a:latin typeface="Calibri Light" panose="020F0302020204030204"/>
          </a:endParaRPr>
        </a:p>
        <a:p>
          <a:pPr marL="114300" lvl="1" indent="-114300" algn="l" defTabSz="577850">
            <a:lnSpc>
              <a:spcPct val="90000"/>
            </a:lnSpc>
            <a:spcBef>
              <a:spcPct val="0"/>
            </a:spcBef>
            <a:spcAft>
              <a:spcPct val="15000"/>
            </a:spcAft>
            <a:buChar char="•"/>
          </a:pPr>
          <a:r>
            <a:rPr lang="en-US" sz="1300" kern="1200" dirty="0">
              <a:latin typeface="Calibri Light" panose="020F0302020204030204"/>
            </a:rPr>
            <a:t>Plan</a:t>
          </a:r>
          <a:r>
            <a:rPr lang="en-US" sz="1300" kern="1200" dirty="0"/>
            <a:t> events such as: Letter Campaign regarding Homelessness Awareness</a:t>
          </a:r>
        </a:p>
      </dsp:txBody>
      <dsp:txXfrm>
        <a:off x="4920932" y="2386858"/>
        <a:ext cx="2982383" cy="178943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9EC3DE-FF3E-472E-BDAC-A112CAD974F5}">
      <dsp:nvSpPr>
        <dsp:cNvPr id="0" name=""/>
        <dsp:cNvSpPr/>
      </dsp:nvSpPr>
      <dsp:spPr>
        <a:xfrm>
          <a:off x="41415" y="1443"/>
          <a:ext cx="3103763" cy="1862258"/>
        </a:xfrm>
        <a:prstGeom prst="rect">
          <a:avLst/>
        </a:prstGeom>
        <a:solidFill>
          <a:schemeClr val="accent4">
            <a:alpha val="90000"/>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t" anchorCtr="0">
          <a:noAutofit/>
        </a:bodyPr>
        <a:lstStyle/>
        <a:p>
          <a:pPr marL="0" lvl="0" indent="0" algn="l" defTabSz="755650" rtl="0">
            <a:lnSpc>
              <a:spcPct val="90000"/>
            </a:lnSpc>
            <a:spcBef>
              <a:spcPct val="0"/>
            </a:spcBef>
            <a:spcAft>
              <a:spcPct val="35000"/>
            </a:spcAft>
            <a:buNone/>
          </a:pPr>
          <a:r>
            <a:rPr lang="en-US" sz="1700" kern="1200"/>
            <a:t>Talent show </a:t>
          </a:r>
        </a:p>
        <a:p>
          <a:pPr marL="114300" lvl="1" indent="-114300" algn="l" defTabSz="577850">
            <a:lnSpc>
              <a:spcPct val="90000"/>
            </a:lnSpc>
            <a:spcBef>
              <a:spcPct val="0"/>
            </a:spcBef>
            <a:spcAft>
              <a:spcPct val="15000"/>
            </a:spcAft>
            <a:buChar char="•"/>
          </a:pPr>
          <a:r>
            <a:rPr lang="en-US" sz="1300" kern="1200"/>
            <a:t>Plans the yearly SGA sponsored Talent Show</a:t>
          </a:r>
        </a:p>
      </dsp:txBody>
      <dsp:txXfrm>
        <a:off x="41415" y="1443"/>
        <a:ext cx="3103763" cy="1862258"/>
      </dsp:txXfrm>
    </dsp:sp>
    <dsp:sp modelId="{03AA0827-363F-4747-9E46-F0C7AE848087}">
      <dsp:nvSpPr>
        <dsp:cNvPr id="0" name=""/>
        <dsp:cNvSpPr/>
      </dsp:nvSpPr>
      <dsp:spPr>
        <a:xfrm>
          <a:off x="3455555" y="1443"/>
          <a:ext cx="3103763" cy="1862258"/>
        </a:xfrm>
        <a:prstGeom prst="rect">
          <a:avLst/>
        </a:prstGeom>
        <a:solidFill>
          <a:schemeClr val="accent4">
            <a:alpha val="90000"/>
            <a:hueOff val="0"/>
            <a:satOff val="0"/>
            <a:lumOff val="0"/>
            <a:alphaOff val="-13333"/>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t" anchorCtr="0">
          <a:noAutofit/>
        </a:bodyPr>
        <a:lstStyle/>
        <a:p>
          <a:pPr marL="0" lvl="0" indent="0" algn="l" defTabSz="755650" rtl="0">
            <a:lnSpc>
              <a:spcPct val="90000"/>
            </a:lnSpc>
            <a:spcBef>
              <a:spcPct val="0"/>
            </a:spcBef>
            <a:spcAft>
              <a:spcPct val="35000"/>
            </a:spcAft>
            <a:buNone/>
          </a:pPr>
          <a:r>
            <a:rPr lang="en-US" sz="1700" kern="1200"/>
            <a:t>Surprise Box</a:t>
          </a:r>
        </a:p>
        <a:p>
          <a:pPr marL="114300" lvl="1" indent="-114300" algn="l" defTabSz="577850">
            <a:lnSpc>
              <a:spcPct val="90000"/>
            </a:lnSpc>
            <a:spcBef>
              <a:spcPct val="0"/>
            </a:spcBef>
            <a:spcAft>
              <a:spcPct val="15000"/>
            </a:spcAft>
            <a:buChar char="•"/>
          </a:pPr>
          <a:r>
            <a:rPr lang="en-US" sz="1300" kern="1200"/>
            <a:t>Pen Pals with a school a part of the FASC community </a:t>
          </a:r>
        </a:p>
        <a:p>
          <a:pPr marL="114300" lvl="1" indent="-114300" algn="l" defTabSz="577850" rtl="0">
            <a:lnSpc>
              <a:spcPct val="90000"/>
            </a:lnSpc>
            <a:spcBef>
              <a:spcPct val="0"/>
            </a:spcBef>
            <a:spcAft>
              <a:spcPct val="15000"/>
            </a:spcAft>
            <a:buChar char="•"/>
          </a:pPr>
          <a:r>
            <a:rPr lang="en-US" sz="1300" kern="1200">
              <a:latin typeface="Century Gothic" panose="020B0502020202020204"/>
            </a:rPr>
            <a:t>(pictured in the top photo)</a:t>
          </a:r>
        </a:p>
      </dsp:txBody>
      <dsp:txXfrm>
        <a:off x="3455555" y="1443"/>
        <a:ext cx="3103763" cy="1862258"/>
      </dsp:txXfrm>
    </dsp:sp>
    <dsp:sp modelId="{2921FF70-7281-4557-8897-73311A87C863}">
      <dsp:nvSpPr>
        <dsp:cNvPr id="0" name=""/>
        <dsp:cNvSpPr/>
      </dsp:nvSpPr>
      <dsp:spPr>
        <a:xfrm>
          <a:off x="41415" y="2174078"/>
          <a:ext cx="3103763" cy="1862258"/>
        </a:xfrm>
        <a:prstGeom prst="rect">
          <a:avLst/>
        </a:prstGeom>
        <a:solidFill>
          <a:schemeClr val="accent4">
            <a:alpha val="90000"/>
            <a:hueOff val="0"/>
            <a:satOff val="0"/>
            <a:lumOff val="0"/>
            <a:alphaOff val="-26667"/>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t" anchorCtr="0">
          <a:noAutofit/>
        </a:bodyPr>
        <a:lstStyle/>
        <a:p>
          <a:pPr marL="0" lvl="0" indent="0" algn="l" defTabSz="755650" rtl="0">
            <a:lnSpc>
              <a:spcPct val="90000"/>
            </a:lnSpc>
            <a:spcBef>
              <a:spcPct val="0"/>
            </a:spcBef>
            <a:spcAft>
              <a:spcPct val="35000"/>
            </a:spcAft>
            <a:buNone/>
          </a:pPr>
          <a:r>
            <a:rPr lang="en-US" sz="1700" kern="1200"/>
            <a:t>Technology Project</a:t>
          </a:r>
        </a:p>
        <a:p>
          <a:pPr marL="114300" lvl="1" indent="-114300" algn="l" defTabSz="577850">
            <a:lnSpc>
              <a:spcPct val="90000"/>
            </a:lnSpc>
            <a:spcBef>
              <a:spcPct val="0"/>
            </a:spcBef>
            <a:spcAft>
              <a:spcPct val="15000"/>
            </a:spcAft>
            <a:buChar char="•"/>
          </a:pPr>
          <a:r>
            <a:rPr lang="en-US" sz="1300" kern="1200"/>
            <a:t>The Years of Somerset Montage Video </a:t>
          </a:r>
        </a:p>
        <a:p>
          <a:pPr marL="114300" lvl="1" indent="-114300" algn="l" defTabSz="577850">
            <a:lnSpc>
              <a:spcPct val="90000"/>
            </a:lnSpc>
            <a:spcBef>
              <a:spcPct val="0"/>
            </a:spcBef>
            <a:spcAft>
              <a:spcPct val="15000"/>
            </a:spcAft>
            <a:buChar char="•"/>
          </a:pPr>
          <a:r>
            <a:rPr lang="en-US" sz="1300" kern="1200"/>
            <a:t>QR code links to the technology project for this year. </a:t>
          </a:r>
        </a:p>
      </dsp:txBody>
      <dsp:txXfrm>
        <a:off x="41415" y="2174078"/>
        <a:ext cx="3103763" cy="1862258"/>
      </dsp:txXfrm>
    </dsp:sp>
    <dsp:sp modelId="{F1090808-ADBF-4135-83AA-03F66702070A}">
      <dsp:nvSpPr>
        <dsp:cNvPr id="0" name=""/>
        <dsp:cNvSpPr/>
      </dsp:nvSpPr>
      <dsp:spPr>
        <a:xfrm>
          <a:off x="3455555" y="2174078"/>
          <a:ext cx="3103763" cy="1862258"/>
        </a:xfrm>
        <a:prstGeom prst="rect">
          <a:avLst/>
        </a:prstGeom>
        <a:solidFill>
          <a:schemeClr val="accent4">
            <a:alpha val="90000"/>
            <a:hueOff val="0"/>
            <a:satOff val="0"/>
            <a:lumOff val="0"/>
            <a:alphaOff val="-40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t" anchorCtr="0">
          <a:noAutofit/>
        </a:bodyPr>
        <a:lstStyle/>
        <a:p>
          <a:pPr marL="0" lvl="0" indent="0" algn="l" defTabSz="755650" rtl="0">
            <a:lnSpc>
              <a:spcPct val="90000"/>
            </a:lnSpc>
            <a:spcBef>
              <a:spcPct val="0"/>
            </a:spcBef>
            <a:spcAft>
              <a:spcPct val="35000"/>
            </a:spcAft>
            <a:buNone/>
          </a:pPr>
          <a:r>
            <a:rPr lang="en-US" sz="1700" kern="1200"/>
            <a:t>Parliamentary Procedures Team</a:t>
          </a:r>
        </a:p>
        <a:p>
          <a:pPr marL="114300" lvl="1" indent="-114300" algn="l" defTabSz="577850">
            <a:lnSpc>
              <a:spcPct val="90000"/>
            </a:lnSpc>
            <a:spcBef>
              <a:spcPct val="0"/>
            </a:spcBef>
            <a:spcAft>
              <a:spcPct val="15000"/>
            </a:spcAft>
            <a:buChar char="•"/>
          </a:pPr>
          <a:r>
            <a:rPr lang="en-US" sz="1300" kern="1200"/>
            <a:t>Conducts meetings according to the Robert’s Rules of Orders and Compete at District and State competitions</a:t>
          </a:r>
        </a:p>
        <a:p>
          <a:pPr marL="114300" lvl="1" indent="-114300" algn="l" defTabSz="577850" rtl="0">
            <a:lnSpc>
              <a:spcPct val="90000"/>
            </a:lnSpc>
            <a:spcBef>
              <a:spcPct val="0"/>
            </a:spcBef>
            <a:spcAft>
              <a:spcPct val="15000"/>
            </a:spcAft>
            <a:buChar char="•"/>
          </a:pPr>
          <a:r>
            <a:rPr lang="en-US" sz="1300" kern="1200">
              <a:latin typeface="Century Gothic" panose="020B0502020202020204"/>
            </a:rPr>
            <a:t>(pictured in the bottom photo)</a:t>
          </a:r>
        </a:p>
        <a:p>
          <a:pPr marL="114300" lvl="1" indent="-114300" algn="l" defTabSz="577850">
            <a:lnSpc>
              <a:spcPct val="90000"/>
            </a:lnSpc>
            <a:spcBef>
              <a:spcPct val="0"/>
            </a:spcBef>
            <a:spcAft>
              <a:spcPct val="15000"/>
            </a:spcAft>
            <a:buChar char="•"/>
          </a:pPr>
          <a:endParaRPr lang="en-US" sz="1300" kern="1200">
            <a:latin typeface="Century Gothic" panose="020B0502020202020204"/>
          </a:endParaRPr>
        </a:p>
      </dsp:txBody>
      <dsp:txXfrm>
        <a:off x="3455555" y="2174078"/>
        <a:ext cx="3103763" cy="1862258"/>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16/7/layout/AccentHomeChevronProcess">
  <dgm:title val="Accent Home Chevron Process"/>
  <dgm:desc val="Use to show a progression; a timeline; sequential steps in a task, process, or workflow; or to emphasize movement or direction. Level 1 text appears inside an chevron shape, except the first shape which comes in a home shape, while Level 2 text appears above the invisible rectangle shapes."/>
  <dgm:catLst>
    <dgm:cat type="process" pri="500"/>
    <dgm:cat type="timeline"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contrsBasedOnsibTransCount">
      <dgm:if name="oneSibTrans" axis="ch" ptType="sibTrans" func="cnt" op="equ" val="1">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2"/>
          <dgm:constr type="w" for="ch" ptType="sibTrans" op="equ"/>
        </dgm:constrLst>
      </dgm:if>
      <dgm:else name="moreThanOneSibTrans">
        <dgm:choose name="contrsForMoreThanOneSibTrans">
          <dgm:if name="twoSibTrans" axis="ch" ptType="sibTrans" func="cnt" op="equ" val="2">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3"/>
              <dgm:constr type="w" for="ch" ptType="sibTrans" op="equ"/>
            </dgm:constrLst>
          </dgm:if>
          <dgm:else name="moreThanTwoSibTrans">
            <dgm:choose name="contrsForMoreThanTwoSibTrans">
              <dgm:if name="threeSibTrans" axis="ch" ptType="sibTrans" func="cnt" op="equ" val="3">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4"/>
                  <dgm:constr type="w" for="ch" ptType="sibTrans" op="equ"/>
                </dgm:constrLst>
              </dgm:if>
              <dgm:else name="moreThanThreeSibTrans">
                <dgm:choose name="contrsForMoreThanThreeSibTrans">
                  <dgm:if name="fourToSixSibTrans" axis="ch" ptType="sibTrans" func="cnt" op="lte" val="6">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5"/>
                      <dgm:constr type="w" for="ch" ptType="sibTrans" op="equ"/>
                    </dgm:constrLst>
                  </dgm:if>
                  <dgm:else name="moreThanSixSibTrans">
                    <dgm:choose name="contrsForMoreThanSixSibTrans">
                      <dgm:if name="sevenToEightSibTrans" axis="ch" ptType="sibTrans" func="cnt" op="lte" val="8">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7"/>
                          <dgm:constr type="w" for="ch" ptType="sibTrans" op="equ"/>
                        </dgm:constrLst>
                      </dgm:if>
                      <dgm:else name="moreThanEightSibTrans">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9"/>
                          <dgm:constr type="w" for="ch" ptType="sibTrans" op="equ"/>
                        </dgm:constrLst>
                      </dgm:else>
                    </dgm:choose>
                  </dgm:else>
                </dgm:choose>
              </dgm:else>
            </dgm:choose>
          </dgm:else>
        </dgm:choose>
      </dgm:else>
    </dgm:choose>
    <dgm:ruleLst/>
    <dgm:forEach name="Name6" axis="ch" ptType="node">
      <dgm:layoutNode name="composite">
        <dgm:alg type="composite"/>
        <dgm:shape xmlns:r="http://schemas.openxmlformats.org/officeDocument/2006/relationships" r:blip="">
          <dgm:adjLst/>
        </dgm:shape>
        <dgm:presOf/>
        <dgm:choose name="LayoutLTRorRTL">
          <dgm:if name="LayoutLTR" func="var" arg="dir" op="equ" val="norm">
            <dgm:constrLst>
              <dgm:constr type="w" for="ch" forName="L" refType="w" fact="0.08"/>
              <dgm:constr type="h" for="ch" forName="L" refType="h" fact="0.75"/>
              <dgm:constr type="l" for="ch" forName="L"/>
              <dgm:constr type="l" for="ch" forName="parTx"/>
              <dgm:constr type="w" for="ch" forName="parTx" refType="w"/>
              <dgm:constr type="h" for="ch" forName="parTx" refType="h" fact="0.25"/>
              <dgm:constr type="t" for="ch" forName="parTx" refType="b" refFor="ch" refForName="L"/>
              <dgm:constr type="t" for="ch" forName="desTx" refType="w" refFor="ch" refForName="L" fact="0.6"/>
              <dgm:constr type="b" for="ch" forName="desTx" refType="t" refFor="ch" refForName="EmptyPlaceHolder"/>
              <dgm:constr type="l" for="ch" forName="desTx" refType="r" refFor="ch" refForName="L"/>
              <dgm:constr type="w" for="ch" forName="desTx" refType="w" fact="0.812"/>
              <dgm:constr type="w" for="ch" forName="EmptyPlaceHolder" refType="w" fact="0.82"/>
              <dgm:constr type="l" for="ch" forName="EmptyPlaceHolder" refType="r" refFor="ch" refForName="L"/>
              <dgm:constr type="b" for="ch" forName="EmptyPlaceHolder" refType="b" refFor="ch" refForName="L"/>
              <dgm:constr type="h" for="ch" forName="EmptyPlaceHolder" refType="t" refFor="ch" refForName="desTx"/>
            </dgm:constrLst>
          </dgm:if>
          <dgm:else name="LayoutRTL">
            <dgm:constrLst>
              <dgm:constr type="w" for="ch" forName="L" refType="w" fact="0.08"/>
              <dgm:constr type="h" for="ch" forName="L" refType="h" fact="0.75"/>
              <dgm:constr type="r" for="ch" forName="L" refType="w"/>
              <dgm:constr type="r" for="ch" forName="parTx" refType="w"/>
              <dgm:constr type="w" for="ch" forName="parTx" refType="w"/>
              <dgm:constr type="h" for="ch" forName="parTx" refType="h" fact="0.25"/>
              <dgm:constr type="t" for="ch" forName="parTx" refType="b" refFor="ch" refForName="L"/>
              <dgm:constr type="t" for="ch" forName="desTx" refType="w" refFor="ch" refForName="L" fact="0.6"/>
              <dgm:constr type="b" for="ch" forName="desTx" refType="t" refFor="ch" refForName="EmptyPlaceHolder"/>
              <dgm:constr type="r" for="ch" forName="desTx" refType="l" refFor="ch" refForName="L"/>
              <dgm:constr type="w" for="ch" forName="desTx" refType="w" fact="0.812"/>
              <dgm:constr type="w" for="ch" forName="EmptyPlaceHolder" refType="w" fact="0.82"/>
              <dgm:constr type="h" for="ch" forName="EmptyPlaceHolder" refType="w" refFor="ch" refForName="L" fact="0.6"/>
              <dgm:constr type="b" for="ch" forName="EmptyPlaceHolder" refType="b" refFor="ch" refForName="L"/>
            </dgm:constrLst>
          </dgm:else>
        </dgm:choose>
        <dgm:layoutNode name="L" styleLbl="solidFgAcc1" moveWith="parTx">
          <dgm:varLst>
            <dgm:chMax val="0"/>
            <dgm:chPref val="0"/>
          </dgm:varLst>
          <dgm:alg type="sp"/>
          <dgm:choose name="Name310">
            <dgm:if name="Name311" func="var" arg="dir" op="equ" val="norm">
              <dgm:shape xmlns:r="http://schemas.openxmlformats.org/officeDocument/2006/relationships" rot="90" type="corner" r:blip="">
                <dgm:adjLst>
                  <dgm:adj idx="1" val="0.01"/>
                  <dgm:adj idx="2" val="0.01"/>
                </dgm:adjLst>
              </dgm:shape>
            </dgm:if>
            <dgm:else name="Name312">
              <dgm:shape xmlns:r="http://schemas.openxmlformats.org/officeDocument/2006/relationships" rot="180" type="corner" r:blip="">
                <dgm:adjLst>
                  <dgm:adj idx="1" val="0.01"/>
                  <dgm:adj idx="2" val="0.01"/>
                </dgm:adjLst>
              </dgm:shape>
            </dgm:else>
          </dgm:choose>
          <dgm:presOf/>
          <dgm:constrLst/>
          <dgm:ruleLst/>
        </dgm:layoutNode>
        <dgm:layoutNode name="parTx" styleLbl="alignNode1">
          <dgm:varLst>
            <dgm:chMax val="0"/>
            <dgm:chPref val="0"/>
            <dgm:bulletEnabled val="1"/>
          </dgm:varLst>
          <dgm:alg type="tx">
            <dgm:param type="txAnchorVert" val="mid"/>
            <dgm:param type="parTxLTRAlign" val="ctr"/>
            <dgm:param type="parTxRTLAlign" val="ctr"/>
          </dgm:alg>
          <dgm:choose name="MakeFirstNodeHomePlate">
            <dgm:if name="IfFirstNode" axis="self" ptType="node" func="pos" op="equ" val="1">
              <dgm:choose name="Name110">
                <dgm:if name="Name111" func="var" arg="dir" op="equ" val="norm">
                  <dgm:shape xmlns:r="http://schemas.openxmlformats.org/officeDocument/2006/relationships" type="homePlate" r:blip="">
                    <dgm:adjLst>
                      <dgm:adj idx="1" val="0.25"/>
                    </dgm:adjLst>
                  </dgm:shape>
                </dgm:if>
                <dgm:else name="Name112">
                  <dgm:shape xmlns:r="http://schemas.openxmlformats.org/officeDocument/2006/relationships" rot="180" type="homePlate" r:blip="">
                    <dgm:adjLst>
                      <dgm:adj idx="1" val="0.25"/>
                    </dgm:adjLst>
                  </dgm:shape>
                </dgm:else>
              </dgm:choose>
            </dgm:if>
            <dgm:else name="MakeRestOfNodesChevrons">
              <dgm:choose name="Name10">
                <dgm:if name="Name11" func="var" arg="dir" op="equ" val="norm">
                  <dgm:shape xmlns:r="http://schemas.openxmlformats.org/officeDocument/2006/relationships" type="chevron" r:blip="">
                    <dgm:adjLst>
                      <dgm:adj idx="1" val="0.25"/>
                    </dgm:adjLst>
                  </dgm:shape>
                </dgm:if>
                <dgm:else name="Name12">
                  <dgm:shape xmlns:r="http://schemas.openxmlformats.org/officeDocument/2006/relationships" rot="180" type="chevron" r:blip="">
                    <dgm:adjLst>
                      <dgm:adj idx="1" val="0.25"/>
                    </dgm:adjLst>
                  </dgm:shape>
                </dgm:else>
              </dgm:choose>
            </dgm:else>
          </dgm:choose>
          <dgm:presOf axis="self" ptType="node"/>
          <dgm:constrLst>
            <dgm:constr type="tMarg" refType="primFontSz"/>
            <dgm:constr type="bMarg" refType="primFontSz"/>
            <dgm:constr type="lMarg" refType="primFontSz" fact="0.5"/>
            <dgm:constr type="rMarg" refType="primFontSz" fact="0.5"/>
          </dgm:constrLst>
          <dgm:ruleLst>
            <dgm:rule type="primFontSz" val="13" fact="NaN" max="NaN"/>
          </dgm:ruleLst>
        </dgm:layoutNode>
        <dgm:layoutNode name="desTx" styleLbl="revTx" moveWith="parTx">
          <dgm:varLst>
            <dgm:chMax val="0"/>
            <dgm:chPref val="0"/>
            <dgm:bulletEnabled val="1"/>
          </dgm:varLst>
          <dgm:choose name="Name210">
            <dgm:if name="Name211" func="var" arg="dir" op="equ" val="norm">
              <dgm:alg type="tx">
                <dgm:param type="txAnchorVert" val="t"/>
                <dgm:param type="parTxLTRAlign" val="l"/>
                <dgm:param type="shpTxLTRAlignCh" val="l"/>
                <dgm:param type="parTxRTLAlign" val="l"/>
                <dgm:param type="shpTxRTLAlignCh" val="l"/>
              </dgm:alg>
            </dgm:if>
            <dgm:else name="Name212">
              <dgm:alg type="tx">
                <dgm:param type="txAnchorVert" val="t"/>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 ptType="node"/>
          <dgm:constrLst>
            <dgm:constr type="tMarg"/>
            <dgm:constr type="bMarg"/>
            <dgm:constr type="lMarg"/>
            <dgm:constr type="rMarg"/>
          </dgm:constrLst>
          <dgm:ruleLst>
            <dgm:rule type="primFontSz" val="11" fact="NaN" max="NaN"/>
            <dgm:rule type="secFontSz" val="9" fact="NaN" max="NaN"/>
          </dgm:ruleLst>
        </dgm:layoutNode>
        <dgm:layoutNode name="EmptyPlaceHolder">
          <dgm:alg type="sp"/>
          <dgm:shape xmlns:r="http://schemas.openxmlformats.org/officeDocument/2006/relationships" r:blip="">
            <dgm:adjLst/>
          </dgm:shape>
          <dgm:presOf/>
          <dgm:constr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4" name="Shape 4"/>
          <p:cNvSpPr txBox="1">
            <a:spLocks noGrp="1"/>
          </p:cNvSpPr>
          <p:nvPr>
            <p:ph type="body" idx="1"/>
          </p:nvPr>
        </p:nvSpPr>
        <p:spPr>
          <a:xfrm>
            <a:off x="914400" y="4343400"/>
            <a:ext cx="5029199" cy="4114800"/>
          </a:xfrm>
          <a:prstGeom prst="rect">
            <a:avLst/>
          </a:prstGeom>
          <a:noFill/>
          <a:ln>
            <a:noFill/>
          </a:ln>
        </p:spPr>
        <p:txBody>
          <a:bodyPr lIns="91425" tIns="91425" rIns="91425" bIns="91425" anchor="t" anchorCtr="0"/>
          <a:lstStyle>
            <a:lvl1pPr marL="0" marR="0" lvl="0" indent="0" algn="l" rtl="0">
              <a:lnSpc>
                <a:spcPct val="117999"/>
              </a:lnSpc>
              <a:spcBef>
                <a:spcPts val="0"/>
              </a:spcBef>
              <a:buNone/>
              <a:defRPr sz="2200" b="0" i="0" u="none" strike="noStrike" cap="none">
                <a:latin typeface="Helvetica Neue"/>
                <a:ea typeface="Helvetica Neue"/>
                <a:cs typeface="Helvetica Neue"/>
                <a:sym typeface="Helvetica Neue"/>
              </a:defRPr>
            </a:lvl1pPr>
            <a:lvl2pPr marL="457200" marR="0" lvl="1" indent="215900" algn="l" rtl="0">
              <a:lnSpc>
                <a:spcPct val="117999"/>
              </a:lnSpc>
              <a:spcBef>
                <a:spcPts val="0"/>
              </a:spcBef>
              <a:buNone/>
              <a:defRPr sz="2200" b="0" i="0" u="none" strike="noStrike" cap="none">
                <a:latin typeface="Helvetica Neue"/>
                <a:ea typeface="Helvetica Neue"/>
                <a:cs typeface="Helvetica Neue"/>
                <a:sym typeface="Helvetica Neue"/>
              </a:defRPr>
            </a:lvl2pPr>
            <a:lvl3pPr marL="914400" marR="0" lvl="2" indent="444500" algn="l" rtl="0">
              <a:lnSpc>
                <a:spcPct val="117999"/>
              </a:lnSpc>
              <a:spcBef>
                <a:spcPts val="0"/>
              </a:spcBef>
              <a:buNone/>
              <a:defRPr sz="2200" b="0" i="0" u="none" strike="noStrike" cap="none">
                <a:latin typeface="Helvetica Neue"/>
                <a:ea typeface="Helvetica Neue"/>
                <a:cs typeface="Helvetica Neue"/>
                <a:sym typeface="Helvetica Neue"/>
              </a:defRPr>
            </a:lvl3pPr>
            <a:lvl4pPr marL="1371600" marR="0" lvl="3" indent="673100" algn="l" rtl="0">
              <a:lnSpc>
                <a:spcPct val="117999"/>
              </a:lnSpc>
              <a:spcBef>
                <a:spcPts val="0"/>
              </a:spcBef>
              <a:buNone/>
              <a:defRPr sz="2200" b="0" i="0" u="none" strike="noStrike" cap="none">
                <a:latin typeface="Helvetica Neue"/>
                <a:ea typeface="Helvetica Neue"/>
                <a:cs typeface="Helvetica Neue"/>
                <a:sym typeface="Helvetica Neue"/>
              </a:defRPr>
            </a:lvl4pPr>
            <a:lvl5pPr marL="1828800" marR="0" lvl="4" indent="901700" algn="l" rtl="0">
              <a:lnSpc>
                <a:spcPct val="117999"/>
              </a:lnSpc>
              <a:spcBef>
                <a:spcPts val="0"/>
              </a:spcBef>
              <a:buNone/>
              <a:defRPr sz="2200" b="0" i="0" u="none" strike="noStrike" cap="none">
                <a:latin typeface="Helvetica Neue"/>
                <a:ea typeface="Helvetica Neue"/>
                <a:cs typeface="Helvetica Neue"/>
                <a:sym typeface="Helvetica Neue"/>
              </a:defRPr>
            </a:lvl5pPr>
            <a:lvl6pPr marL="2286000" marR="0" lvl="5" indent="1117600" algn="l" rtl="0">
              <a:lnSpc>
                <a:spcPct val="117999"/>
              </a:lnSpc>
              <a:spcBef>
                <a:spcPts val="0"/>
              </a:spcBef>
              <a:buNone/>
              <a:defRPr sz="2200" b="0" i="0" u="none" strike="noStrike" cap="none">
                <a:latin typeface="Helvetica Neue"/>
                <a:ea typeface="Helvetica Neue"/>
                <a:cs typeface="Helvetica Neue"/>
                <a:sym typeface="Helvetica Neue"/>
              </a:defRPr>
            </a:lvl6pPr>
            <a:lvl7pPr marL="2743200" marR="0" lvl="6" indent="1346200" algn="l" rtl="0">
              <a:lnSpc>
                <a:spcPct val="117999"/>
              </a:lnSpc>
              <a:spcBef>
                <a:spcPts val="0"/>
              </a:spcBef>
              <a:buNone/>
              <a:defRPr sz="2200" b="0" i="0" u="none" strike="noStrike" cap="none">
                <a:latin typeface="Helvetica Neue"/>
                <a:ea typeface="Helvetica Neue"/>
                <a:cs typeface="Helvetica Neue"/>
                <a:sym typeface="Helvetica Neue"/>
              </a:defRPr>
            </a:lvl7pPr>
            <a:lvl8pPr marL="3200400" marR="0" lvl="7" indent="1574800" algn="l" rtl="0">
              <a:lnSpc>
                <a:spcPct val="117999"/>
              </a:lnSpc>
              <a:spcBef>
                <a:spcPts val="0"/>
              </a:spcBef>
              <a:buNone/>
              <a:defRPr sz="2200" b="0" i="0" u="none" strike="noStrike" cap="none">
                <a:latin typeface="Helvetica Neue"/>
                <a:ea typeface="Helvetica Neue"/>
                <a:cs typeface="Helvetica Neue"/>
                <a:sym typeface="Helvetica Neue"/>
              </a:defRPr>
            </a:lvl8pPr>
            <a:lvl9pPr marL="3657600" marR="0" lvl="8" indent="1803400" algn="l" rtl="0">
              <a:lnSpc>
                <a:spcPct val="117999"/>
              </a:lnSpc>
              <a:spcBef>
                <a:spcPts val="0"/>
              </a:spcBef>
              <a:buNone/>
              <a:defRPr sz="2200" b="0" i="0" u="none" strike="noStrike" cap="none">
                <a:latin typeface="Helvetica Neue"/>
                <a:ea typeface="Helvetica Neue"/>
                <a:cs typeface="Helvetica Neue"/>
                <a:sym typeface="Helvetica Neue"/>
              </a:defRPr>
            </a:lvl9pPr>
          </a:lstStyle>
          <a:p>
            <a:endParaRPr/>
          </a:p>
        </p:txBody>
      </p:sp>
    </p:spTree>
    <p:extLst>
      <p:ext uri="{BB962C8B-B14F-4D97-AF65-F5344CB8AC3E}">
        <p14:creationId xmlns:p14="http://schemas.microsoft.com/office/powerpoint/2010/main" val="86740000"/>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9"/>
        <p:cNvGrpSpPr/>
        <p:nvPr/>
      </p:nvGrpSpPr>
      <p:grpSpPr>
        <a:xfrm>
          <a:off x="0" y="0"/>
          <a:ext cx="0" cy="0"/>
          <a:chOff x="0" y="0"/>
          <a:chExt cx="0" cy="0"/>
        </a:xfrm>
      </p:grpSpPr>
      <p:sp>
        <p:nvSpPr>
          <p:cNvPr id="2310" name="Shape 2310"/>
          <p:cNvSpPr txBox="1">
            <a:spLocks noGrp="1"/>
          </p:cNvSpPr>
          <p:nvPr>
            <p:ph type="body" idx="1"/>
          </p:nvPr>
        </p:nvSpPr>
        <p:spPr>
          <a:xfrm>
            <a:off x="914400" y="4343400"/>
            <a:ext cx="5029199" cy="4114800"/>
          </a:xfrm>
          <a:prstGeom prst="rect">
            <a:avLst/>
          </a:prstGeom>
        </p:spPr>
        <p:txBody>
          <a:bodyPr lIns="91425" tIns="91425" rIns="91425" bIns="91425" anchor="t" anchorCtr="0">
            <a:noAutofit/>
          </a:bodyPr>
          <a:lstStyle/>
          <a:p>
            <a:pPr lvl="0">
              <a:spcBef>
                <a:spcPts val="0"/>
              </a:spcBef>
              <a:buNone/>
            </a:pPr>
            <a:endParaRPr/>
          </a:p>
        </p:txBody>
      </p:sp>
      <p:sp>
        <p:nvSpPr>
          <p:cNvPr id="2311" name="Shape 231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94049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gef3d410dd9_1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6" name="Google Shape;326;gef3d410dd9_1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5.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4.png"/><Relationship Id="rId2" Type="http://schemas.openxmlformats.org/officeDocument/2006/relationships/image" Target="../media/image14.png"/><Relationship Id="rId1" Type="http://schemas.openxmlformats.org/officeDocument/2006/relationships/slideMaster" Target="../slideMasters/slideMaster16.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 Id="rId14" Type="http://schemas.openxmlformats.org/officeDocument/2006/relationships/image" Target="../media/image26.png"/></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g"/><Relationship Id="rId1" Type="http://schemas.openxmlformats.org/officeDocument/2006/relationships/slideMaster" Target="../slideMasters/slideMaster21.xml"/><Relationship Id="rId5" Type="http://schemas.openxmlformats.org/officeDocument/2006/relationships/image" Target="../media/image35.png"/><Relationship Id="rId4" Type="http://schemas.openxmlformats.org/officeDocument/2006/relationships/image" Target="../media/image34.png"/></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g"/><Relationship Id="rId1" Type="http://schemas.openxmlformats.org/officeDocument/2006/relationships/slideMaster" Target="../slideMasters/slideMaster2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g"/><Relationship Id="rId1" Type="http://schemas.openxmlformats.org/officeDocument/2006/relationships/slideMaster" Target="../slideMasters/slideMaster2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462073" y="2516681"/>
            <a:ext cx="10069370" cy="2600961"/>
          </a:xfrm>
        </p:spPr>
        <p:txBody>
          <a:bodyPr anchor="b">
            <a:normAutofit/>
          </a:bodyPr>
          <a:lstStyle>
            <a:lvl1pPr algn="ctr">
              <a:defRPr sz="7680"/>
            </a:lvl1pPr>
          </a:lstStyle>
          <a:p>
            <a:r>
              <a:rPr lang="en-US"/>
              <a:t>Click to edit Master title style</a:t>
            </a:r>
          </a:p>
        </p:txBody>
      </p:sp>
      <p:sp>
        <p:nvSpPr>
          <p:cNvPr id="3" name="Subtitle 2"/>
          <p:cNvSpPr>
            <a:spLocks noGrp="1"/>
          </p:cNvSpPr>
          <p:nvPr>
            <p:ph type="subTitle" idx="1"/>
          </p:nvPr>
        </p:nvSpPr>
        <p:spPr>
          <a:xfrm>
            <a:off x="1462073" y="5117638"/>
            <a:ext cx="10069370" cy="1493144"/>
          </a:xfrm>
        </p:spPr>
        <p:txBody>
          <a:bodyPr anchor="t"/>
          <a:lstStyle>
            <a:lvl1pPr marL="0" indent="0" algn="ctr">
              <a:buNone/>
              <a:defRPr>
                <a:solidFill>
                  <a:schemeClr val="tx1"/>
                </a:solidFill>
              </a:defRPr>
            </a:lvl1pPr>
            <a:lvl2pPr marL="650230" indent="0" algn="ctr">
              <a:buNone/>
              <a:defRPr>
                <a:solidFill>
                  <a:schemeClr val="tx1">
                    <a:tint val="75000"/>
                  </a:schemeClr>
                </a:solidFill>
              </a:defRPr>
            </a:lvl2pPr>
            <a:lvl3pPr marL="1300460" indent="0" algn="ctr">
              <a:buNone/>
              <a:defRPr>
                <a:solidFill>
                  <a:schemeClr val="tx1">
                    <a:tint val="75000"/>
                  </a:schemeClr>
                </a:solidFill>
              </a:defRPr>
            </a:lvl3pPr>
            <a:lvl4pPr marL="1950690" indent="0" algn="ctr">
              <a:buNone/>
              <a:defRPr>
                <a:solidFill>
                  <a:schemeClr val="tx1">
                    <a:tint val="75000"/>
                  </a:schemeClr>
                </a:solidFill>
              </a:defRPr>
            </a:lvl4pPr>
            <a:lvl5pPr marL="2600919" indent="0" algn="ctr">
              <a:buNone/>
              <a:defRPr>
                <a:solidFill>
                  <a:schemeClr val="tx1">
                    <a:tint val="75000"/>
                  </a:schemeClr>
                </a:solidFill>
              </a:defRPr>
            </a:lvl5pPr>
            <a:lvl6pPr marL="3251149" indent="0" algn="ctr">
              <a:buNone/>
              <a:defRPr>
                <a:solidFill>
                  <a:schemeClr val="tx1">
                    <a:tint val="75000"/>
                  </a:schemeClr>
                </a:solidFill>
              </a:defRPr>
            </a:lvl6pPr>
            <a:lvl7pPr marL="3901379" indent="0" algn="ctr">
              <a:buNone/>
              <a:defRPr>
                <a:solidFill>
                  <a:schemeClr val="tx1">
                    <a:tint val="75000"/>
                  </a:schemeClr>
                </a:solidFill>
              </a:defRPr>
            </a:lvl7pPr>
            <a:lvl8pPr marL="4551609" indent="0" algn="ctr">
              <a:buNone/>
              <a:defRPr>
                <a:solidFill>
                  <a:schemeClr val="tx1">
                    <a:tint val="75000"/>
                  </a:schemeClr>
                </a:solidFill>
              </a:defRPr>
            </a:lvl8pPr>
            <a:lvl9pPr marL="520183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8A87A34-81AB-432B-8DAE-1953F412C126}" type="datetimeFigureOut">
              <a:rPr lang="en-US" smtClean="0"/>
              <a:pPr/>
              <a:t>3/24/2023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6355031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Slate-V2-SD-pano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126" y="768121"/>
            <a:ext cx="10888548" cy="5453332"/>
          </a:xfrm>
          <a:prstGeom prst="rect">
            <a:avLst/>
          </a:prstGeom>
        </p:spPr>
      </p:pic>
      <p:sp>
        <p:nvSpPr>
          <p:cNvPr id="2" name="Title 1"/>
          <p:cNvSpPr>
            <a:spLocks noGrp="1"/>
          </p:cNvSpPr>
          <p:nvPr>
            <p:ph type="title"/>
          </p:nvPr>
        </p:nvSpPr>
        <p:spPr>
          <a:xfrm>
            <a:off x="974726" y="6492807"/>
            <a:ext cx="11045682" cy="772938"/>
          </a:xfrm>
        </p:spPr>
        <p:txBody>
          <a:bodyPr anchor="b">
            <a:normAutofit/>
          </a:bodyPr>
          <a:lstStyle>
            <a:lvl1pPr algn="ctr">
              <a:defRPr sz="3982"/>
            </a:lvl1pPr>
          </a:lstStyle>
          <a:p>
            <a:r>
              <a:rPr lang="en-US"/>
              <a:t>Click to edit Master title style</a:t>
            </a:r>
          </a:p>
        </p:txBody>
      </p:sp>
      <p:sp>
        <p:nvSpPr>
          <p:cNvPr id="3" name="Picture Placeholder 2"/>
          <p:cNvSpPr>
            <a:spLocks noGrp="1" noChangeAspect="1"/>
          </p:cNvSpPr>
          <p:nvPr>
            <p:ph type="pic" idx="1"/>
          </p:nvPr>
        </p:nvSpPr>
        <p:spPr>
          <a:xfrm>
            <a:off x="1317287" y="988459"/>
            <a:ext cx="10361742" cy="5014288"/>
          </a:xfrm>
          <a:effectLst>
            <a:outerShdw blurRad="38100" dist="25400" dir="4440000">
              <a:srgbClr val="000000">
                <a:alpha val="36000"/>
              </a:srgbClr>
            </a:outerShdw>
          </a:effectLst>
        </p:spPr>
        <p:txBody>
          <a:bodyPr anchor="t">
            <a:normAutofit/>
          </a:bodyPr>
          <a:lstStyle>
            <a:lvl1pPr marL="0" indent="0" algn="ctr">
              <a:buNone/>
              <a:defRPr sz="2844"/>
            </a:lvl1pPr>
            <a:lvl2pPr marL="650230" indent="0">
              <a:buNone/>
              <a:defRPr sz="2844"/>
            </a:lvl2pPr>
            <a:lvl3pPr marL="1300460" indent="0">
              <a:buNone/>
              <a:defRPr sz="2844"/>
            </a:lvl3pPr>
            <a:lvl4pPr marL="1950690" indent="0">
              <a:buNone/>
              <a:defRPr sz="2844"/>
            </a:lvl4pPr>
            <a:lvl5pPr marL="2600919" indent="0">
              <a:buNone/>
              <a:defRPr sz="2844"/>
            </a:lvl5pPr>
            <a:lvl6pPr marL="3251149" indent="0">
              <a:buNone/>
              <a:defRPr sz="2844"/>
            </a:lvl6pPr>
            <a:lvl7pPr marL="3901379" indent="0">
              <a:buNone/>
              <a:defRPr sz="2844"/>
            </a:lvl7pPr>
            <a:lvl8pPr marL="4551609" indent="0">
              <a:buNone/>
              <a:defRPr sz="2844"/>
            </a:lvl8pPr>
            <a:lvl9pPr marL="5201839" indent="0">
              <a:buNone/>
              <a:defRPr sz="2844"/>
            </a:lvl9pPr>
          </a:lstStyle>
          <a:p>
            <a:r>
              <a:rPr lang="en-US"/>
              <a:t>Click icon to add picture</a:t>
            </a:r>
          </a:p>
        </p:txBody>
      </p:sp>
      <p:sp>
        <p:nvSpPr>
          <p:cNvPr id="4" name="Text Placeholder 3"/>
          <p:cNvSpPr>
            <a:spLocks noGrp="1"/>
          </p:cNvSpPr>
          <p:nvPr>
            <p:ph type="body" sz="half" idx="2"/>
          </p:nvPr>
        </p:nvSpPr>
        <p:spPr>
          <a:xfrm>
            <a:off x="974714" y="7265746"/>
            <a:ext cx="11044014" cy="970627"/>
          </a:xfrm>
        </p:spPr>
        <p:txBody>
          <a:bodyPr anchor="t"/>
          <a:lstStyle>
            <a:lvl1pPr marL="0" indent="0" algn="ctr">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3/24/2023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407761384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95774" y="519290"/>
            <a:ext cx="11216640" cy="1885245"/>
          </a:xfrm>
        </p:spPr>
        <p:txBody>
          <a:bodyPr/>
          <a:lstStyle/>
          <a:p>
            <a:r>
              <a:rPr lang="en-US"/>
              <a:t>Click to edit Master title style</a:t>
            </a:r>
          </a:p>
        </p:txBody>
      </p:sp>
      <p:sp>
        <p:nvSpPr>
          <p:cNvPr id="3" name="Text Placeholder 2"/>
          <p:cNvSpPr>
            <a:spLocks noGrp="1"/>
          </p:cNvSpPr>
          <p:nvPr>
            <p:ph type="body" idx="1"/>
          </p:nvPr>
        </p:nvSpPr>
        <p:spPr>
          <a:xfrm>
            <a:off x="895775" y="2390987"/>
            <a:ext cx="5501639"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Edit Master text styles</a:t>
            </a:r>
          </a:p>
        </p:txBody>
      </p:sp>
      <p:sp>
        <p:nvSpPr>
          <p:cNvPr id="4" name="Content Placeholder 3"/>
          <p:cNvSpPr>
            <a:spLocks noGrp="1"/>
          </p:cNvSpPr>
          <p:nvPr>
            <p:ph sz="half" idx="2"/>
          </p:nvPr>
        </p:nvSpPr>
        <p:spPr>
          <a:xfrm>
            <a:off x="895775" y="3562773"/>
            <a:ext cx="5501639" cy="52403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83680" y="2390987"/>
            <a:ext cx="5528734"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Edit Master text styles</a:t>
            </a:r>
          </a:p>
        </p:txBody>
      </p:sp>
      <p:sp>
        <p:nvSpPr>
          <p:cNvPr id="6" name="Content Placeholder 5"/>
          <p:cNvSpPr>
            <a:spLocks noGrp="1"/>
          </p:cNvSpPr>
          <p:nvPr>
            <p:ph sz="quarter" idx="4"/>
          </p:nvPr>
        </p:nvSpPr>
        <p:spPr>
          <a:xfrm>
            <a:off x="6583680" y="3562773"/>
            <a:ext cx="5528734" cy="52403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3791D90-A7CA-4122-B20F-BC4D2C5C429D}" type="datetimeFigureOut">
              <a:rPr lang="en-US" smtClean="0"/>
              <a:t>3/24/2023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FD21566-2822-4B5A-A015-C3787D8DE73A}" type="slidenum">
              <a:rPr lang="en-US" smtClean="0"/>
              <a:t>‹#›</a:t>
            </a:fld>
            <a:endParaRPr lang="en-US"/>
          </a:p>
        </p:txBody>
      </p:sp>
    </p:spTree>
    <p:extLst>
      <p:ext uri="{BB962C8B-B14F-4D97-AF65-F5344CB8AC3E}">
        <p14:creationId xmlns:p14="http://schemas.microsoft.com/office/powerpoint/2010/main" val="263487913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3791D90-A7CA-4122-B20F-BC4D2C5C429D}" type="datetimeFigureOut">
              <a:rPr lang="en-US" smtClean="0"/>
              <a:t>3/24/2023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FD21566-2822-4B5A-A015-C3787D8DE73A}" type="slidenum">
              <a:rPr lang="en-US" smtClean="0"/>
              <a:t>‹#›</a:t>
            </a:fld>
            <a:endParaRPr lang="en-US"/>
          </a:p>
        </p:txBody>
      </p:sp>
    </p:spTree>
    <p:extLst>
      <p:ext uri="{BB962C8B-B14F-4D97-AF65-F5344CB8AC3E}">
        <p14:creationId xmlns:p14="http://schemas.microsoft.com/office/powerpoint/2010/main" val="351737381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3791D90-A7CA-4122-B20F-BC4D2C5C429D}" type="datetimeFigureOut">
              <a:rPr lang="en-US" smtClean="0"/>
              <a:t>3/24/2023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FD21566-2822-4B5A-A015-C3787D8DE73A}" type="slidenum">
              <a:rPr lang="en-US" smtClean="0"/>
              <a:t>‹#›</a:t>
            </a:fld>
            <a:endParaRPr lang="en-US"/>
          </a:p>
        </p:txBody>
      </p:sp>
    </p:spTree>
    <p:extLst>
      <p:ext uri="{BB962C8B-B14F-4D97-AF65-F5344CB8AC3E}">
        <p14:creationId xmlns:p14="http://schemas.microsoft.com/office/powerpoint/2010/main" val="163933230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Content Placeholder 2"/>
          <p:cNvSpPr>
            <a:spLocks noGrp="1"/>
          </p:cNvSpPr>
          <p:nvPr>
            <p:ph idx="1"/>
          </p:nvPr>
        </p:nvSpPr>
        <p:spPr>
          <a:xfrm>
            <a:off x="5528734" y="1404338"/>
            <a:ext cx="6583680" cy="6931378"/>
          </a:xfrm>
        </p:spPr>
        <p:txBody>
          <a:bodyPr/>
          <a:lstStyle>
            <a:lvl1pPr>
              <a:defRPr sz="3413"/>
            </a:lvl1pPr>
            <a:lvl2pPr>
              <a:defRPr sz="2987"/>
            </a:lvl2pPr>
            <a:lvl3pPr>
              <a:defRPr sz="2560"/>
            </a:lvl3pPr>
            <a:lvl4pPr>
              <a:defRPr sz="2133"/>
            </a:lvl4pPr>
            <a:lvl5pPr>
              <a:defRPr sz="2133"/>
            </a:lvl5pPr>
            <a:lvl6pPr>
              <a:defRPr sz="2133"/>
            </a:lvl6pPr>
            <a:lvl7pPr>
              <a:defRPr sz="2133"/>
            </a:lvl7pPr>
            <a:lvl8pPr>
              <a:defRPr sz="2133"/>
            </a:lvl8pPr>
            <a:lvl9pPr>
              <a:defRPr sz="2133"/>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Edit Master text styles</a:t>
            </a:r>
          </a:p>
        </p:txBody>
      </p:sp>
      <p:sp>
        <p:nvSpPr>
          <p:cNvPr id="5" name="Date Placeholder 4"/>
          <p:cNvSpPr>
            <a:spLocks noGrp="1"/>
          </p:cNvSpPr>
          <p:nvPr>
            <p:ph type="dt" sz="half" idx="10"/>
          </p:nvPr>
        </p:nvSpPr>
        <p:spPr/>
        <p:txBody>
          <a:bodyPr/>
          <a:lstStyle/>
          <a:p>
            <a:fld id="{33791D90-A7CA-4122-B20F-BC4D2C5C429D}" type="datetimeFigureOut">
              <a:rPr lang="en-US" smtClean="0"/>
              <a:t>3/24/2023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D21566-2822-4B5A-A015-C3787D8DE73A}" type="slidenum">
              <a:rPr lang="en-US" smtClean="0"/>
              <a:t>‹#›</a:t>
            </a:fld>
            <a:endParaRPr lang="en-US"/>
          </a:p>
        </p:txBody>
      </p:sp>
    </p:spTree>
    <p:extLst>
      <p:ext uri="{BB962C8B-B14F-4D97-AF65-F5344CB8AC3E}">
        <p14:creationId xmlns:p14="http://schemas.microsoft.com/office/powerpoint/2010/main" val="192639590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Picture Placeholder 2"/>
          <p:cNvSpPr>
            <a:spLocks noGrp="1"/>
          </p:cNvSpPr>
          <p:nvPr>
            <p:ph type="pic" idx="1"/>
          </p:nvPr>
        </p:nvSpPr>
        <p:spPr>
          <a:xfrm>
            <a:off x="5528734" y="1404338"/>
            <a:ext cx="6583680" cy="6931378"/>
          </a:xfrm>
        </p:spPr>
        <p:txBody>
          <a:bodyPr/>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endParaRPr lang="en-US"/>
          </a:p>
        </p:txBody>
      </p:sp>
      <p:sp>
        <p:nvSpPr>
          <p:cNvPr id="4" name="Text Placeholder 3"/>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Edit Master text styles</a:t>
            </a:r>
          </a:p>
        </p:txBody>
      </p:sp>
      <p:sp>
        <p:nvSpPr>
          <p:cNvPr id="5" name="Date Placeholder 4"/>
          <p:cNvSpPr>
            <a:spLocks noGrp="1"/>
          </p:cNvSpPr>
          <p:nvPr>
            <p:ph type="dt" sz="half" idx="10"/>
          </p:nvPr>
        </p:nvSpPr>
        <p:spPr/>
        <p:txBody>
          <a:bodyPr/>
          <a:lstStyle/>
          <a:p>
            <a:fld id="{33791D90-A7CA-4122-B20F-BC4D2C5C429D}" type="datetimeFigureOut">
              <a:rPr lang="en-US" smtClean="0"/>
              <a:t>3/24/2023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D21566-2822-4B5A-A015-C3787D8DE73A}" type="slidenum">
              <a:rPr lang="en-US" smtClean="0"/>
              <a:t>‹#›</a:t>
            </a:fld>
            <a:endParaRPr lang="en-US"/>
          </a:p>
        </p:txBody>
      </p:sp>
    </p:spTree>
    <p:extLst>
      <p:ext uri="{BB962C8B-B14F-4D97-AF65-F5344CB8AC3E}">
        <p14:creationId xmlns:p14="http://schemas.microsoft.com/office/powerpoint/2010/main" val="158044023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3791D90-A7CA-4122-B20F-BC4D2C5C429D}" type="datetimeFigureOut">
              <a:rPr lang="en-US" smtClean="0"/>
              <a:t>3/24/2023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D21566-2822-4B5A-A015-C3787D8DE73A}" type="slidenum">
              <a:rPr lang="en-US" smtClean="0"/>
              <a:t>‹#›</a:t>
            </a:fld>
            <a:endParaRPr lang="en-US"/>
          </a:p>
        </p:txBody>
      </p:sp>
    </p:spTree>
    <p:extLst>
      <p:ext uri="{BB962C8B-B14F-4D97-AF65-F5344CB8AC3E}">
        <p14:creationId xmlns:p14="http://schemas.microsoft.com/office/powerpoint/2010/main" val="177009403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06560" y="519289"/>
            <a:ext cx="2804160" cy="82657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94080" y="519289"/>
            <a:ext cx="8249920" cy="82657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3791D90-A7CA-4122-B20F-BC4D2C5C429D}" type="datetimeFigureOut">
              <a:rPr lang="en-US" smtClean="0"/>
              <a:t>3/24/2023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D21566-2822-4B5A-A015-C3787D8DE73A}" type="slidenum">
              <a:rPr lang="en-US" smtClean="0"/>
              <a:t>‹#›</a:t>
            </a:fld>
            <a:endParaRPr lang="en-US"/>
          </a:p>
        </p:txBody>
      </p:sp>
    </p:spTree>
    <p:extLst>
      <p:ext uri="{BB962C8B-B14F-4D97-AF65-F5344CB8AC3E}">
        <p14:creationId xmlns:p14="http://schemas.microsoft.com/office/powerpoint/2010/main" val="32193081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25600" y="1596249"/>
            <a:ext cx="9753600" cy="3395698"/>
          </a:xfrm>
        </p:spPr>
        <p:txBody>
          <a:bodyPr anchor="b"/>
          <a:lstStyle>
            <a:lvl1pPr algn="ctr">
              <a:defRPr sz="6400"/>
            </a:lvl1pPr>
          </a:lstStyle>
          <a:p>
            <a:r>
              <a:rPr lang="en-US"/>
              <a:t>Click to edit Master title style</a:t>
            </a:r>
          </a:p>
        </p:txBody>
      </p:sp>
      <p:sp>
        <p:nvSpPr>
          <p:cNvPr id="3" name="Subtitle 2"/>
          <p:cNvSpPr>
            <a:spLocks noGrp="1"/>
          </p:cNvSpPr>
          <p:nvPr>
            <p:ph type="subTitle" idx="1"/>
          </p:nvPr>
        </p:nvSpPr>
        <p:spPr>
          <a:xfrm>
            <a:off x="1625600" y="5122898"/>
            <a:ext cx="9753600" cy="2354862"/>
          </a:xfrm>
        </p:spPr>
        <p:txBody>
          <a:bodyPr/>
          <a:lstStyle>
            <a:lvl1pPr marL="0" indent="0" algn="ctr">
              <a:buNone/>
              <a:defRPr sz="256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3/24/2023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6624053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3/24/2023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414225590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87307" y="2431628"/>
            <a:ext cx="11216640" cy="4057226"/>
          </a:xfrm>
        </p:spPr>
        <p:txBody>
          <a:bodyPr anchor="b"/>
          <a:lstStyle>
            <a:lvl1pPr>
              <a:defRPr sz="6400"/>
            </a:lvl1pPr>
          </a:lstStyle>
          <a:p>
            <a:r>
              <a:rPr lang="en-US"/>
              <a:t>Click to edit Master title style</a:t>
            </a:r>
          </a:p>
        </p:txBody>
      </p:sp>
      <p:sp>
        <p:nvSpPr>
          <p:cNvPr id="3" name="Text Placeholder 2"/>
          <p:cNvSpPr>
            <a:spLocks noGrp="1"/>
          </p:cNvSpPr>
          <p:nvPr>
            <p:ph type="body" idx="1"/>
          </p:nvPr>
        </p:nvSpPr>
        <p:spPr>
          <a:xfrm>
            <a:off x="887307" y="6527237"/>
            <a:ext cx="11216640" cy="2133599"/>
          </a:xfrm>
        </p:spPr>
        <p:txBody>
          <a:bodyPr/>
          <a:lstStyle>
            <a:lvl1pPr marL="0" indent="0">
              <a:buNone/>
              <a:defRPr sz="2560">
                <a:solidFill>
                  <a:schemeClr val="tx1">
                    <a:tint val="75000"/>
                  </a:schemeClr>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3/24/2023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0323968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74714" y="865332"/>
            <a:ext cx="11044014" cy="5026623"/>
          </a:xfrm>
        </p:spPr>
        <p:txBody>
          <a:bodyPr anchor="ctr"/>
          <a:lstStyle>
            <a:lvl1pPr>
              <a:defRPr sz="4551"/>
            </a:lvl1pPr>
          </a:lstStyle>
          <a:p>
            <a:r>
              <a:rPr lang="en-US"/>
              <a:t>Click to edit Master title style</a:t>
            </a:r>
          </a:p>
        </p:txBody>
      </p:sp>
      <p:sp>
        <p:nvSpPr>
          <p:cNvPr id="4" name="Text Placeholder 3"/>
          <p:cNvSpPr>
            <a:spLocks noGrp="1"/>
          </p:cNvSpPr>
          <p:nvPr>
            <p:ph type="body" sz="half" idx="2"/>
          </p:nvPr>
        </p:nvSpPr>
        <p:spPr>
          <a:xfrm>
            <a:off x="974714" y="6108701"/>
            <a:ext cx="11044014" cy="2135930"/>
          </a:xfrm>
        </p:spPr>
        <p:txBody>
          <a:bodyPr anchor="ctr"/>
          <a:lstStyle>
            <a:lvl1pPr marL="0" indent="0" algn="ctr">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3/24/2023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416258763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940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836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3/24/2023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14308243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95774" y="519290"/>
            <a:ext cx="11216640" cy="1885245"/>
          </a:xfrm>
        </p:spPr>
        <p:txBody>
          <a:bodyPr/>
          <a:lstStyle/>
          <a:p>
            <a:r>
              <a:rPr lang="en-US"/>
              <a:t>Click to edit Master title style</a:t>
            </a:r>
          </a:p>
        </p:txBody>
      </p:sp>
      <p:sp>
        <p:nvSpPr>
          <p:cNvPr id="3" name="Text Placeholder 2"/>
          <p:cNvSpPr>
            <a:spLocks noGrp="1"/>
          </p:cNvSpPr>
          <p:nvPr>
            <p:ph type="body" idx="1"/>
          </p:nvPr>
        </p:nvSpPr>
        <p:spPr>
          <a:xfrm>
            <a:off x="895775" y="2390987"/>
            <a:ext cx="5501639"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4" name="Content Placeholder 3"/>
          <p:cNvSpPr>
            <a:spLocks noGrp="1"/>
          </p:cNvSpPr>
          <p:nvPr>
            <p:ph sz="half" idx="2"/>
          </p:nvPr>
        </p:nvSpPr>
        <p:spPr>
          <a:xfrm>
            <a:off x="895775" y="3562773"/>
            <a:ext cx="5501639"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83680" y="2390987"/>
            <a:ext cx="5528734"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6" name="Content Placeholder 5"/>
          <p:cNvSpPr>
            <a:spLocks noGrp="1"/>
          </p:cNvSpPr>
          <p:nvPr>
            <p:ph sz="quarter" idx="4"/>
          </p:nvPr>
        </p:nvSpPr>
        <p:spPr>
          <a:xfrm>
            <a:off x="6583680" y="3562773"/>
            <a:ext cx="5528734"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3/24/2023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4857340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3/24/2023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62708005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3/24/2023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94999554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Content Placeholder 2"/>
          <p:cNvSpPr>
            <a:spLocks noGrp="1"/>
          </p:cNvSpPr>
          <p:nvPr>
            <p:ph idx="1"/>
          </p:nvPr>
        </p:nvSpPr>
        <p:spPr>
          <a:xfrm>
            <a:off x="5528734" y="1404338"/>
            <a:ext cx="6583680" cy="6931378"/>
          </a:xfrm>
        </p:spPr>
        <p:txBody>
          <a:bodyPr/>
          <a:lstStyle>
            <a:lvl1pPr>
              <a:defRPr sz="3413"/>
            </a:lvl1pPr>
            <a:lvl2pPr>
              <a:defRPr sz="2987"/>
            </a:lvl2pPr>
            <a:lvl3pPr>
              <a:defRPr sz="256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3/24/2023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510758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Picture Placeholder 2"/>
          <p:cNvSpPr>
            <a:spLocks noGrp="1" noChangeAspect="1"/>
          </p:cNvSpPr>
          <p:nvPr>
            <p:ph type="pic" idx="1"/>
          </p:nvPr>
        </p:nvSpPr>
        <p:spPr>
          <a:xfrm>
            <a:off x="5528734" y="1404338"/>
            <a:ext cx="6583680" cy="6931378"/>
          </a:xfrm>
        </p:spPr>
        <p:txBody>
          <a:bodyPr anchor="t"/>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r>
              <a:rPr lang="en-US"/>
              <a:t>Click icon to add picture</a:t>
            </a:r>
          </a:p>
        </p:txBody>
      </p:sp>
      <p:sp>
        <p:nvSpPr>
          <p:cNvPr id="4" name="Text Placeholder 3"/>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3/24/2023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58180350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3/24/2023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13601282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06560" y="519289"/>
            <a:ext cx="2804160" cy="82657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94080" y="519289"/>
            <a:ext cx="8249920" cy="82657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3/24/2023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412778505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BB0DB3-A8FF-4ABB-9E2E-D960422260EB}"/>
              </a:ext>
            </a:extLst>
          </p:cNvPr>
          <p:cNvSpPr>
            <a:spLocks noGrp="1"/>
          </p:cNvSpPr>
          <p:nvPr>
            <p:ph type="ctrTitle"/>
          </p:nvPr>
        </p:nvSpPr>
        <p:spPr>
          <a:xfrm>
            <a:off x="1625600" y="1596250"/>
            <a:ext cx="9753600" cy="4302660"/>
          </a:xfrm>
        </p:spPr>
        <p:txBody>
          <a:bodyPr anchor="b">
            <a:normAutofit/>
          </a:bodyPr>
          <a:lstStyle>
            <a:lvl1pPr algn="ctr">
              <a:defRPr sz="7040"/>
            </a:lvl1pPr>
          </a:lstStyle>
          <a:p>
            <a:r>
              <a:rPr lang="en-US"/>
              <a:t>Click to edit Master title style</a:t>
            </a:r>
          </a:p>
        </p:txBody>
      </p:sp>
      <p:sp>
        <p:nvSpPr>
          <p:cNvPr id="3" name="Subtitle 2">
            <a:extLst>
              <a:ext uri="{FF2B5EF4-FFF2-40B4-BE49-F238E27FC236}">
                <a16:creationId xmlns:a16="http://schemas.microsoft.com/office/drawing/2014/main" id="{8BEE0618-75D7-410F-859C-CDF53BC53E85}"/>
              </a:ext>
            </a:extLst>
          </p:cNvPr>
          <p:cNvSpPr>
            <a:spLocks noGrp="1"/>
          </p:cNvSpPr>
          <p:nvPr>
            <p:ph type="subTitle" idx="1"/>
          </p:nvPr>
        </p:nvSpPr>
        <p:spPr>
          <a:xfrm>
            <a:off x="1625600" y="6238904"/>
            <a:ext cx="9753600" cy="1614975"/>
          </a:xfrm>
        </p:spPr>
        <p:txBody>
          <a:bodyPr>
            <a:normAutofit/>
          </a:bodyPr>
          <a:lstStyle>
            <a:lvl1pPr marL="0" indent="0" algn="ctr">
              <a:lnSpc>
                <a:spcPct val="120000"/>
              </a:lnSpc>
              <a:buNone/>
              <a:defRPr sz="1920" b="1" cap="all" spc="320" baseline="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a:extLst>
              <a:ext uri="{FF2B5EF4-FFF2-40B4-BE49-F238E27FC236}">
                <a16:creationId xmlns:a16="http://schemas.microsoft.com/office/drawing/2014/main" id="{A5237F11-76DB-4DD9-9747-3F38D05BA0FE}"/>
              </a:ext>
            </a:extLst>
          </p:cNvPr>
          <p:cNvSpPr>
            <a:spLocks noGrp="1"/>
          </p:cNvSpPr>
          <p:nvPr>
            <p:ph type="dt" sz="half" idx="10"/>
          </p:nvPr>
        </p:nvSpPr>
        <p:spPr/>
        <p:txBody>
          <a:bodyPr/>
          <a:lstStyle/>
          <a:p>
            <a:fld id="{11EAACC7-3B3F-47D1-959A-EF58926E955E}" type="datetimeFigureOut">
              <a:rPr lang="en-US" smtClean="0"/>
              <a:t>3/24/2023</a:t>
            </a:fld>
            <a:endParaRPr lang="en-US"/>
          </a:p>
        </p:txBody>
      </p:sp>
      <p:sp>
        <p:nvSpPr>
          <p:cNvPr id="5" name="Footer Placeholder 4">
            <a:extLst>
              <a:ext uri="{FF2B5EF4-FFF2-40B4-BE49-F238E27FC236}">
                <a16:creationId xmlns:a16="http://schemas.microsoft.com/office/drawing/2014/main" id="{3059F581-81B0-44B3-ABA5-A25CA4BAE4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10D591-ADCF-4300-8282-72AE357F3D2D}"/>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82014033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D75558-A264-444E-829B-51AAE6B4BFC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08D9373-37D1-4135-8D34-755E139F79DD}"/>
              </a:ext>
            </a:extLst>
          </p:cNvPr>
          <p:cNvSpPr>
            <a:spLocks noGrp="1"/>
          </p:cNvSpPr>
          <p:nvPr>
            <p:ph idx="1"/>
          </p:nvPr>
        </p:nvSpPr>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5E4A6B-1966-4E57-9FB8-8B111E97BC11}"/>
              </a:ext>
            </a:extLst>
          </p:cNvPr>
          <p:cNvSpPr>
            <a:spLocks noGrp="1"/>
          </p:cNvSpPr>
          <p:nvPr>
            <p:ph type="dt" sz="half" idx="10"/>
          </p:nvPr>
        </p:nvSpPr>
        <p:spPr/>
        <p:txBody>
          <a:bodyPr/>
          <a:lstStyle/>
          <a:p>
            <a:fld id="{11EAACC7-3B3F-47D1-959A-EF58926E955E}" type="datetimeFigureOut">
              <a:rPr lang="en-US" smtClean="0"/>
              <a:t>3/24/2023</a:t>
            </a:fld>
            <a:endParaRPr lang="en-US"/>
          </a:p>
        </p:txBody>
      </p:sp>
      <p:sp>
        <p:nvSpPr>
          <p:cNvPr id="5" name="Footer Placeholder 4">
            <a:extLst>
              <a:ext uri="{FF2B5EF4-FFF2-40B4-BE49-F238E27FC236}">
                <a16:creationId xmlns:a16="http://schemas.microsoft.com/office/drawing/2014/main" id="{133FC3DD-F2BE-41FF-895B-00129AAB15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1F830C-8424-4FAF-A011-605AE1D147FC}"/>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9777960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42626" y="866986"/>
            <a:ext cx="9922935" cy="4256575"/>
          </a:xfrm>
        </p:spPr>
        <p:txBody>
          <a:bodyPr anchor="ctr"/>
          <a:lstStyle>
            <a:lvl1pPr>
              <a:defRPr sz="4551"/>
            </a:lvl1pPr>
          </a:lstStyle>
          <a:p>
            <a:r>
              <a:rPr lang="en-US"/>
              <a:t>Click to edit Master title style</a:t>
            </a:r>
          </a:p>
        </p:txBody>
      </p:sp>
      <p:sp>
        <p:nvSpPr>
          <p:cNvPr id="12" name="Text Placeholder 3"/>
          <p:cNvSpPr>
            <a:spLocks noGrp="1"/>
          </p:cNvSpPr>
          <p:nvPr>
            <p:ph type="body" sz="half" idx="13"/>
          </p:nvPr>
        </p:nvSpPr>
        <p:spPr>
          <a:xfrm>
            <a:off x="1835355" y="5134270"/>
            <a:ext cx="9335785" cy="757687"/>
          </a:xfrm>
        </p:spPr>
        <p:txBody>
          <a:bodyPr anchor="t">
            <a:normAutofit/>
          </a:bodyPr>
          <a:lstStyle>
            <a:lvl1pPr marL="0" indent="0" algn="r">
              <a:buNone/>
              <a:defRPr sz="1991"/>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Edit Master text styles</a:t>
            </a:r>
          </a:p>
        </p:txBody>
      </p:sp>
      <p:sp>
        <p:nvSpPr>
          <p:cNvPr id="4" name="Text Placeholder 3"/>
          <p:cNvSpPr>
            <a:spLocks noGrp="1"/>
          </p:cNvSpPr>
          <p:nvPr>
            <p:ph type="body" sz="half" idx="2"/>
          </p:nvPr>
        </p:nvSpPr>
        <p:spPr>
          <a:xfrm>
            <a:off x="974714" y="6121747"/>
            <a:ext cx="11044014" cy="2118394"/>
          </a:xfrm>
        </p:spPr>
        <p:txBody>
          <a:bodyPr anchor="ctr">
            <a:normAutofit/>
          </a:bodyPr>
          <a:lstStyle>
            <a:lvl1pPr marL="0" indent="0" algn="ctr">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3/24/2023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a:p>
        </p:txBody>
      </p:sp>
      <p:sp>
        <p:nvSpPr>
          <p:cNvPr id="11" name="TextBox 10"/>
          <p:cNvSpPr txBox="1"/>
          <p:nvPr/>
        </p:nvSpPr>
        <p:spPr>
          <a:xfrm>
            <a:off x="892386" y="1242897"/>
            <a:ext cx="650240" cy="831681"/>
          </a:xfrm>
          <a:prstGeom prst="rect">
            <a:avLst/>
          </a:prstGeom>
        </p:spPr>
        <p:txBody>
          <a:bodyPr vert="horz" lIns="130048" tIns="65024" rIns="130048" bIns="65024"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11378">
                <a:solidFill>
                  <a:schemeClr val="tx1"/>
                </a:solidFill>
                <a:effectLst/>
              </a:rPr>
              <a:t>“</a:t>
            </a:r>
          </a:p>
        </p:txBody>
      </p:sp>
      <p:sp>
        <p:nvSpPr>
          <p:cNvPr id="13" name="TextBox 12"/>
          <p:cNvSpPr txBox="1"/>
          <p:nvPr/>
        </p:nvSpPr>
        <p:spPr>
          <a:xfrm>
            <a:off x="11133666" y="4171726"/>
            <a:ext cx="650240" cy="831681"/>
          </a:xfrm>
          <a:prstGeom prst="rect">
            <a:avLst/>
          </a:prstGeom>
        </p:spPr>
        <p:txBody>
          <a:bodyPr vert="horz" lIns="130048" tIns="65024" rIns="130048" bIns="65024"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11378">
                <a:solidFill>
                  <a:schemeClr val="tx1"/>
                </a:solidFill>
                <a:effectLst/>
              </a:rPr>
              <a:t>”</a:t>
            </a:r>
          </a:p>
        </p:txBody>
      </p:sp>
    </p:spTree>
    <p:extLst>
      <p:ext uri="{BB962C8B-B14F-4D97-AF65-F5344CB8AC3E}">
        <p14:creationId xmlns:p14="http://schemas.microsoft.com/office/powerpoint/2010/main" val="380247022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0A1BE8-ECC1-4027-B16E-C7BECCA9DF45}"/>
              </a:ext>
            </a:extLst>
          </p:cNvPr>
          <p:cNvSpPr>
            <a:spLocks noGrp="1"/>
          </p:cNvSpPr>
          <p:nvPr>
            <p:ph type="title"/>
          </p:nvPr>
        </p:nvSpPr>
        <p:spPr>
          <a:xfrm>
            <a:off x="887307" y="2431628"/>
            <a:ext cx="11216640" cy="4057226"/>
          </a:xfrm>
        </p:spPr>
        <p:txBody>
          <a:bodyPr anchor="b"/>
          <a:lstStyle>
            <a:lvl1pPr>
              <a:defRPr sz="6400"/>
            </a:lvl1pPr>
          </a:lstStyle>
          <a:p>
            <a:r>
              <a:rPr lang="en-US"/>
              <a:t>Click to edit Master title style</a:t>
            </a:r>
          </a:p>
        </p:txBody>
      </p:sp>
      <p:sp>
        <p:nvSpPr>
          <p:cNvPr id="3" name="Text Placeholder 2">
            <a:extLst>
              <a:ext uri="{FF2B5EF4-FFF2-40B4-BE49-F238E27FC236}">
                <a16:creationId xmlns:a16="http://schemas.microsoft.com/office/drawing/2014/main" id="{1246C7E1-471A-46AA-8068-98E68C0C207D}"/>
              </a:ext>
            </a:extLst>
          </p:cNvPr>
          <p:cNvSpPr>
            <a:spLocks noGrp="1"/>
          </p:cNvSpPr>
          <p:nvPr>
            <p:ph type="body" idx="1"/>
          </p:nvPr>
        </p:nvSpPr>
        <p:spPr>
          <a:xfrm>
            <a:off x="887307" y="6527237"/>
            <a:ext cx="11216640" cy="2133599"/>
          </a:xfrm>
        </p:spPr>
        <p:txBody>
          <a:bodyPr/>
          <a:lstStyle>
            <a:lvl1pPr marL="0" indent="0">
              <a:buNone/>
              <a:defRPr sz="2560">
                <a:solidFill>
                  <a:schemeClr val="tx1">
                    <a:tint val="75000"/>
                  </a:schemeClr>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F7C9F8F-EC48-4D16-B4C6-023A7B607BE6}"/>
              </a:ext>
            </a:extLst>
          </p:cNvPr>
          <p:cNvSpPr>
            <a:spLocks noGrp="1"/>
          </p:cNvSpPr>
          <p:nvPr>
            <p:ph type="dt" sz="half" idx="10"/>
          </p:nvPr>
        </p:nvSpPr>
        <p:spPr/>
        <p:txBody>
          <a:bodyPr/>
          <a:lstStyle/>
          <a:p>
            <a:fld id="{11EAACC7-3B3F-47D1-959A-EF58926E955E}" type="datetimeFigureOut">
              <a:rPr lang="en-US" smtClean="0"/>
              <a:t>3/24/2023</a:t>
            </a:fld>
            <a:endParaRPr lang="en-US"/>
          </a:p>
        </p:txBody>
      </p:sp>
      <p:sp>
        <p:nvSpPr>
          <p:cNvPr id="5" name="Footer Placeholder 4">
            <a:extLst>
              <a:ext uri="{FF2B5EF4-FFF2-40B4-BE49-F238E27FC236}">
                <a16:creationId xmlns:a16="http://schemas.microsoft.com/office/drawing/2014/main" id="{B79FA5B3-F726-417B-932A-B93E0C8F5A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7D21F1-1A24-43EA-AB09-3024C491E8FB}"/>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252040823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16569-B648-4D50-BEB8-E8DAE24D68F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40831B3-A1FD-470C-BEEE-4CFB441502DD}"/>
              </a:ext>
            </a:extLst>
          </p:cNvPr>
          <p:cNvSpPr>
            <a:spLocks noGrp="1"/>
          </p:cNvSpPr>
          <p:nvPr>
            <p:ph sz="half" idx="1"/>
          </p:nvPr>
        </p:nvSpPr>
        <p:spPr>
          <a:xfrm>
            <a:off x="894080" y="2737057"/>
            <a:ext cx="5527040" cy="60479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1F34A17-C244-438C-9AE3-FB9B3CE3BD8F}"/>
              </a:ext>
            </a:extLst>
          </p:cNvPr>
          <p:cNvSpPr>
            <a:spLocks noGrp="1"/>
          </p:cNvSpPr>
          <p:nvPr>
            <p:ph sz="half" idx="2"/>
          </p:nvPr>
        </p:nvSpPr>
        <p:spPr>
          <a:xfrm>
            <a:off x="6583680" y="2737057"/>
            <a:ext cx="5527040" cy="60479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4CFA3AA-3FC1-4B98-8F99-1726F1AC0A38}"/>
              </a:ext>
            </a:extLst>
          </p:cNvPr>
          <p:cNvSpPr>
            <a:spLocks noGrp="1"/>
          </p:cNvSpPr>
          <p:nvPr>
            <p:ph type="dt" sz="half" idx="10"/>
          </p:nvPr>
        </p:nvSpPr>
        <p:spPr/>
        <p:txBody>
          <a:bodyPr/>
          <a:lstStyle/>
          <a:p>
            <a:fld id="{11EAACC7-3B3F-47D1-959A-EF58926E955E}" type="datetimeFigureOut">
              <a:rPr lang="en-US" smtClean="0"/>
              <a:t>3/24/2023</a:t>
            </a:fld>
            <a:endParaRPr lang="en-US"/>
          </a:p>
        </p:txBody>
      </p:sp>
      <p:sp>
        <p:nvSpPr>
          <p:cNvPr id="6" name="Footer Placeholder 5">
            <a:extLst>
              <a:ext uri="{FF2B5EF4-FFF2-40B4-BE49-F238E27FC236}">
                <a16:creationId xmlns:a16="http://schemas.microsoft.com/office/drawing/2014/main" id="{1CE10883-BACC-41A1-9067-ECFDB937D72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7660A2-13C9-4432-A6EB-A4FF3D78F15F}"/>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44400440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7C843-C993-4E9C-80DD-3620816E56A9}"/>
              </a:ext>
            </a:extLst>
          </p:cNvPr>
          <p:cNvSpPr>
            <a:spLocks noGrp="1"/>
          </p:cNvSpPr>
          <p:nvPr>
            <p:ph type="title"/>
          </p:nvPr>
        </p:nvSpPr>
        <p:spPr>
          <a:xfrm>
            <a:off x="895774" y="519290"/>
            <a:ext cx="11216640" cy="18852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4D91A8E3-B066-4511-9C6E-A3435B64DD88}"/>
              </a:ext>
            </a:extLst>
          </p:cNvPr>
          <p:cNvSpPr>
            <a:spLocks noGrp="1"/>
          </p:cNvSpPr>
          <p:nvPr>
            <p:ph type="body" idx="1"/>
          </p:nvPr>
        </p:nvSpPr>
        <p:spPr>
          <a:xfrm>
            <a:off x="895775" y="2466596"/>
            <a:ext cx="5501639" cy="1171786"/>
          </a:xfrm>
        </p:spPr>
        <p:txBody>
          <a:bodyPr anchor="b">
            <a:normAutofit/>
          </a:bodyPr>
          <a:lstStyle>
            <a:lvl1pPr marL="0" indent="0">
              <a:buNone/>
              <a:defRPr sz="2133" b="1" cap="all" spc="320" baseline="0"/>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4" name="Content Placeholder 3">
            <a:extLst>
              <a:ext uri="{FF2B5EF4-FFF2-40B4-BE49-F238E27FC236}">
                <a16:creationId xmlns:a16="http://schemas.microsoft.com/office/drawing/2014/main" id="{46E86B63-4102-4802-94D7-F138F80F3E19}"/>
              </a:ext>
            </a:extLst>
          </p:cNvPr>
          <p:cNvSpPr>
            <a:spLocks noGrp="1"/>
          </p:cNvSpPr>
          <p:nvPr>
            <p:ph sz="half" idx="2"/>
          </p:nvPr>
        </p:nvSpPr>
        <p:spPr>
          <a:xfrm>
            <a:off x="895775" y="3638381"/>
            <a:ext cx="5501639"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C924765-08A7-4A60-86DC-DC420F60BBAE}"/>
              </a:ext>
            </a:extLst>
          </p:cNvPr>
          <p:cNvSpPr>
            <a:spLocks noGrp="1"/>
          </p:cNvSpPr>
          <p:nvPr>
            <p:ph type="body" sz="quarter" idx="3"/>
          </p:nvPr>
        </p:nvSpPr>
        <p:spPr>
          <a:xfrm>
            <a:off x="6583680" y="2466596"/>
            <a:ext cx="5528734" cy="1171786"/>
          </a:xfrm>
        </p:spPr>
        <p:txBody>
          <a:bodyPr anchor="b">
            <a:normAutofit/>
          </a:bodyPr>
          <a:lstStyle>
            <a:lvl1pPr marL="0" indent="0">
              <a:buNone/>
              <a:defRPr sz="2133" b="1" cap="all" spc="320" baseline="0"/>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6" name="Content Placeholder 5">
            <a:extLst>
              <a:ext uri="{FF2B5EF4-FFF2-40B4-BE49-F238E27FC236}">
                <a16:creationId xmlns:a16="http://schemas.microsoft.com/office/drawing/2014/main" id="{F4AA2795-EFB6-4000-8F25-FBB62646C0CD}"/>
              </a:ext>
            </a:extLst>
          </p:cNvPr>
          <p:cNvSpPr>
            <a:spLocks noGrp="1"/>
          </p:cNvSpPr>
          <p:nvPr>
            <p:ph sz="quarter" idx="4"/>
          </p:nvPr>
        </p:nvSpPr>
        <p:spPr>
          <a:xfrm>
            <a:off x="6583680" y="3638381"/>
            <a:ext cx="5528734"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C942CFB-FE12-494A-9C41-3CB90F07BDAA}"/>
              </a:ext>
            </a:extLst>
          </p:cNvPr>
          <p:cNvSpPr>
            <a:spLocks noGrp="1"/>
          </p:cNvSpPr>
          <p:nvPr>
            <p:ph type="dt" sz="half" idx="10"/>
          </p:nvPr>
        </p:nvSpPr>
        <p:spPr/>
        <p:txBody>
          <a:bodyPr/>
          <a:lstStyle/>
          <a:p>
            <a:fld id="{11EAACC7-3B3F-47D1-959A-EF58926E955E}" type="datetimeFigureOut">
              <a:rPr lang="en-US" smtClean="0"/>
              <a:t>3/24/2023</a:t>
            </a:fld>
            <a:endParaRPr lang="en-US"/>
          </a:p>
        </p:txBody>
      </p:sp>
      <p:sp>
        <p:nvSpPr>
          <p:cNvPr id="8" name="Footer Placeholder 7">
            <a:extLst>
              <a:ext uri="{FF2B5EF4-FFF2-40B4-BE49-F238E27FC236}">
                <a16:creationId xmlns:a16="http://schemas.microsoft.com/office/drawing/2014/main" id="{6C3A07E3-59E1-4EBD-9687-4B6ABE96ACA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CF7BB23-7539-4674-8B66-ACEFF94686CE}"/>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195628184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5841DB-C73C-4968-B434-A6AA14DAF62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08152BF-92C7-4BF5-A9DB-16A0BF0F5F5D}"/>
              </a:ext>
            </a:extLst>
          </p:cNvPr>
          <p:cNvSpPr>
            <a:spLocks noGrp="1"/>
          </p:cNvSpPr>
          <p:nvPr>
            <p:ph type="dt" sz="half" idx="10"/>
          </p:nvPr>
        </p:nvSpPr>
        <p:spPr/>
        <p:txBody>
          <a:bodyPr/>
          <a:lstStyle/>
          <a:p>
            <a:fld id="{11EAACC7-3B3F-47D1-959A-EF58926E955E}" type="datetimeFigureOut">
              <a:rPr lang="en-US" smtClean="0"/>
              <a:t>3/24/2023</a:t>
            </a:fld>
            <a:endParaRPr lang="en-US"/>
          </a:p>
        </p:txBody>
      </p:sp>
      <p:sp>
        <p:nvSpPr>
          <p:cNvPr id="4" name="Footer Placeholder 3">
            <a:extLst>
              <a:ext uri="{FF2B5EF4-FFF2-40B4-BE49-F238E27FC236}">
                <a16:creationId xmlns:a16="http://schemas.microsoft.com/office/drawing/2014/main" id="{C1289DB7-F492-4037-A439-D70F7E55652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FFA96F1-8B8A-4E83-B3C2-E10DE522AD30}"/>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20513649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8031033-9688-463F-9614-47F2F5BC6BF7}"/>
              </a:ext>
            </a:extLst>
          </p:cNvPr>
          <p:cNvSpPr>
            <a:spLocks noGrp="1"/>
          </p:cNvSpPr>
          <p:nvPr>
            <p:ph type="dt" sz="half" idx="10"/>
          </p:nvPr>
        </p:nvSpPr>
        <p:spPr/>
        <p:txBody>
          <a:bodyPr/>
          <a:lstStyle/>
          <a:p>
            <a:fld id="{11EAACC7-3B3F-47D1-959A-EF58926E955E}" type="datetimeFigureOut">
              <a:rPr lang="en-US" smtClean="0"/>
              <a:t>3/24/2023</a:t>
            </a:fld>
            <a:endParaRPr lang="en-US"/>
          </a:p>
        </p:txBody>
      </p:sp>
      <p:sp>
        <p:nvSpPr>
          <p:cNvPr id="3" name="Footer Placeholder 2">
            <a:extLst>
              <a:ext uri="{FF2B5EF4-FFF2-40B4-BE49-F238E27FC236}">
                <a16:creationId xmlns:a16="http://schemas.microsoft.com/office/drawing/2014/main" id="{085B8DB2-C14B-45AC-ACAF-8702DF59C6E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001DA57-8D4E-4075-9460-4F03DF8AABA8}"/>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211414132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2CBE2C-9DAA-489D-AC88-15CBBA8A9BF7}"/>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Content Placeholder 2">
            <a:extLst>
              <a:ext uri="{FF2B5EF4-FFF2-40B4-BE49-F238E27FC236}">
                <a16:creationId xmlns:a16="http://schemas.microsoft.com/office/drawing/2014/main" id="{AEE124BE-E494-445A-A4FB-A2A8F28F0C1D}"/>
              </a:ext>
            </a:extLst>
          </p:cNvPr>
          <p:cNvSpPr>
            <a:spLocks noGrp="1"/>
          </p:cNvSpPr>
          <p:nvPr>
            <p:ph idx="1"/>
          </p:nvPr>
        </p:nvSpPr>
        <p:spPr>
          <a:xfrm>
            <a:off x="5528734" y="1404338"/>
            <a:ext cx="6583680" cy="6931378"/>
          </a:xfrm>
        </p:spPr>
        <p:txBody>
          <a:bodyPr/>
          <a:lstStyle>
            <a:lvl1pPr>
              <a:defRPr sz="3413"/>
            </a:lvl1pPr>
            <a:lvl2pPr>
              <a:defRPr sz="2987"/>
            </a:lvl2pPr>
            <a:lvl3pPr>
              <a:defRPr sz="256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2446DE-9A32-4774-9F7C-86678CA90EA2}"/>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9400115D-61B3-46D0-B4D3-30C374B526CF}"/>
              </a:ext>
            </a:extLst>
          </p:cNvPr>
          <p:cNvSpPr>
            <a:spLocks noGrp="1"/>
          </p:cNvSpPr>
          <p:nvPr>
            <p:ph type="dt" sz="half" idx="10"/>
          </p:nvPr>
        </p:nvSpPr>
        <p:spPr/>
        <p:txBody>
          <a:bodyPr/>
          <a:lstStyle/>
          <a:p>
            <a:fld id="{11EAACC7-3B3F-47D1-959A-EF58926E955E}" type="datetimeFigureOut">
              <a:rPr lang="en-US" smtClean="0"/>
              <a:t>3/24/2023</a:t>
            </a:fld>
            <a:endParaRPr lang="en-US"/>
          </a:p>
        </p:txBody>
      </p:sp>
      <p:sp>
        <p:nvSpPr>
          <p:cNvPr id="6" name="Footer Placeholder 5">
            <a:extLst>
              <a:ext uri="{FF2B5EF4-FFF2-40B4-BE49-F238E27FC236}">
                <a16:creationId xmlns:a16="http://schemas.microsoft.com/office/drawing/2014/main" id="{EF3C2AFC-D0F8-469F-B1E0-123C2E066EC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8B9BCDA-9EF7-4531-8021-AF7B30751516}"/>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314020048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0AE558-F89F-4688-94E5-77F37D49F1BB}"/>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Picture Placeholder 2">
            <a:extLst>
              <a:ext uri="{FF2B5EF4-FFF2-40B4-BE49-F238E27FC236}">
                <a16:creationId xmlns:a16="http://schemas.microsoft.com/office/drawing/2014/main" id="{DBCD35AF-8CA2-49BB-BAE9-F29A0186EC62}"/>
              </a:ext>
            </a:extLst>
          </p:cNvPr>
          <p:cNvSpPr>
            <a:spLocks noGrp="1"/>
          </p:cNvSpPr>
          <p:nvPr>
            <p:ph type="pic" idx="1"/>
          </p:nvPr>
        </p:nvSpPr>
        <p:spPr>
          <a:xfrm>
            <a:off x="5528734" y="1404338"/>
            <a:ext cx="6583680" cy="6931378"/>
          </a:xfrm>
        </p:spPr>
        <p:txBody>
          <a:bodyPr/>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r>
              <a:rPr lang="en-US"/>
              <a:t>Click icon to add picture</a:t>
            </a:r>
          </a:p>
        </p:txBody>
      </p:sp>
      <p:sp>
        <p:nvSpPr>
          <p:cNvPr id="4" name="Text Placeholder 3">
            <a:extLst>
              <a:ext uri="{FF2B5EF4-FFF2-40B4-BE49-F238E27FC236}">
                <a16:creationId xmlns:a16="http://schemas.microsoft.com/office/drawing/2014/main" id="{C05CAA98-55BD-4118-A8AF-D6030607842B}"/>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3ABFF4C5-82A8-4AD8-B7E2-2882F657683C}"/>
              </a:ext>
            </a:extLst>
          </p:cNvPr>
          <p:cNvSpPr>
            <a:spLocks noGrp="1"/>
          </p:cNvSpPr>
          <p:nvPr>
            <p:ph type="dt" sz="half" idx="10"/>
          </p:nvPr>
        </p:nvSpPr>
        <p:spPr/>
        <p:txBody>
          <a:bodyPr/>
          <a:lstStyle/>
          <a:p>
            <a:fld id="{11EAACC7-3B3F-47D1-959A-EF58926E955E}" type="datetimeFigureOut">
              <a:rPr lang="en-US" smtClean="0"/>
              <a:t>3/24/2023</a:t>
            </a:fld>
            <a:endParaRPr lang="en-US"/>
          </a:p>
        </p:txBody>
      </p:sp>
      <p:sp>
        <p:nvSpPr>
          <p:cNvPr id="6" name="Footer Placeholder 5">
            <a:extLst>
              <a:ext uri="{FF2B5EF4-FFF2-40B4-BE49-F238E27FC236}">
                <a16:creationId xmlns:a16="http://schemas.microsoft.com/office/drawing/2014/main" id="{3860B401-B64F-417B-8AD6-581A22E5E0E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F24BD4C-7149-44BF-8150-F72CAA95A56D}"/>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340454282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3E5C77-55F8-4677-A96C-E6D3F5545DC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9A064EF-ADDA-4943-8F87-A7469D79975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B0D493-D1E7-4358-95E9-B5B80A49E603}"/>
              </a:ext>
            </a:extLst>
          </p:cNvPr>
          <p:cNvSpPr>
            <a:spLocks noGrp="1"/>
          </p:cNvSpPr>
          <p:nvPr>
            <p:ph type="dt" sz="half" idx="10"/>
          </p:nvPr>
        </p:nvSpPr>
        <p:spPr/>
        <p:txBody>
          <a:bodyPr/>
          <a:lstStyle/>
          <a:p>
            <a:fld id="{11EAACC7-3B3F-47D1-959A-EF58926E955E}" type="datetimeFigureOut">
              <a:rPr lang="en-US" smtClean="0"/>
              <a:t>3/24/2023</a:t>
            </a:fld>
            <a:endParaRPr lang="en-US"/>
          </a:p>
        </p:txBody>
      </p:sp>
      <p:sp>
        <p:nvSpPr>
          <p:cNvPr id="5" name="Footer Placeholder 4">
            <a:extLst>
              <a:ext uri="{FF2B5EF4-FFF2-40B4-BE49-F238E27FC236}">
                <a16:creationId xmlns:a16="http://schemas.microsoft.com/office/drawing/2014/main" id="{A6E98326-3276-4B9E-960F-10C6677BFA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4C3AC2-288D-4FEE-BF80-0EAEDDFAB049}"/>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384010204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3333C6A-5417-40BD-BF7A-94058322377A}"/>
              </a:ext>
            </a:extLst>
          </p:cNvPr>
          <p:cNvSpPr>
            <a:spLocks noGrp="1"/>
          </p:cNvSpPr>
          <p:nvPr>
            <p:ph type="title" orient="vert"/>
          </p:nvPr>
        </p:nvSpPr>
        <p:spPr>
          <a:xfrm>
            <a:off x="9306560" y="519289"/>
            <a:ext cx="2804160" cy="82657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43BCB45-B343-46F6-9718-AA0D68CED1FF}"/>
              </a:ext>
            </a:extLst>
          </p:cNvPr>
          <p:cNvSpPr>
            <a:spLocks noGrp="1"/>
          </p:cNvSpPr>
          <p:nvPr>
            <p:ph type="body" orient="vert" idx="1"/>
          </p:nvPr>
        </p:nvSpPr>
        <p:spPr>
          <a:xfrm>
            <a:off x="894080" y="519289"/>
            <a:ext cx="8249920" cy="82657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BDA2A4-FD34-4E17-908F-4367B1E644C3}"/>
              </a:ext>
            </a:extLst>
          </p:cNvPr>
          <p:cNvSpPr>
            <a:spLocks noGrp="1"/>
          </p:cNvSpPr>
          <p:nvPr>
            <p:ph type="dt" sz="half" idx="10"/>
          </p:nvPr>
        </p:nvSpPr>
        <p:spPr/>
        <p:txBody>
          <a:bodyPr/>
          <a:lstStyle/>
          <a:p>
            <a:fld id="{11EAACC7-3B3F-47D1-959A-EF58926E955E}" type="datetimeFigureOut">
              <a:rPr lang="en-US" smtClean="0"/>
              <a:t>3/24/2023</a:t>
            </a:fld>
            <a:endParaRPr lang="en-US"/>
          </a:p>
        </p:txBody>
      </p:sp>
      <p:sp>
        <p:nvSpPr>
          <p:cNvPr id="5" name="Footer Placeholder 4">
            <a:extLst>
              <a:ext uri="{FF2B5EF4-FFF2-40B4-BE49-F238E27FC236}">
                <a16:creationId xmlns:a16="http://schemas.microsoft.com/office/drawing/2014/main" id="{93B87AE3-776D-451D-AA52-C06B747248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A0C4D5-BE1E-4D6A-9196-E0F9E42B2E1E}"/>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326116877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9395F-045E-4E92-B151-5E2E6D8E9945}"/>
              </a:ext>
            </a:extLst>
          </p:cNvPr>
          <p:cNvSpPr>
            <a:spLocks noGrp="1"/>
          </p:cNvSpPr>
          <p:nvPr>
            <p:ph type="ctrTitle"/>
          </p:nvPr>
        </p:nvSpPr>
        <p:spPr>
          <a:xfrm>
            <a:off x="1625600" y="1596249"/>
            <a:ext cx="9753600" cy="3395698"/>
          </a:xfrm>
        </p:spPr>
        <p:txBody>
          <a:bodyPr anchor="b"/>
          <a:lstStyle>
            <a:lvl1pPr algn="ctr">
              <a:defRPr sz="6400"/>
            </a:lvl1pPr>
          </a:lstStyle>
          <a:p>
            <a:r>
              <a:rPr lang="en-US"/>
              <a:t>Click to edit Master title style</a:t>
            </a:r>
          </a:p>
        </p:txBody>
      </p:sp>
      <p:sp>
        <p:nvSpPr>
          <p:cNvPr id="3" name="Subtitle 2">
            <a:extLst>
              <a:ext uri="{FF2B5EF4-FFF2-40B4-BE49-F238E27FC236}">
                <a16:creationId xmlns:a16="http://schemas.microsoft.com/office/drawing/2014/main" id="{738C5F24-6674-4B35-ACDC-A4912BCADE7A}"/>
              </a:ext>
            </a:extLst>
          </p:cNvPr>
          <p:cNvSpPr>
            <a:spLocks noGrp="1"/>
          </p:cNvSpPr>
          <p:nvPr>
            <p:ph type="subTitle" idx="1"/>
          </p:nvPr>
        </p:nvSpPr>
        <p:spPr>
          <a:xfrm>
            <a:off x="1625600" y="5122898"/>
            <a:ext cx="9753600" cy="2354862"/>
          </a:xfrm>
        </p:spPr>
        <p:txBody>
          <a:bodyPr/>
          <a:lstStyle>
            <a:lvl1pPr marL="0" indent="0" algn="ctr">
              <a:buNone/>
              <a:defRPr sz="256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a:extLst>
              <a:ext uri="{FF2B5EF4-FFF2-40B4-BE49-F238E27FC236}">
                <a16:creationId xmlns:a16="http://schemas.microsoft.com/office/drawing/2014/main" id="{3F52ED6E-D561-49D0-90B5-1FF5A187D17A}"/>
              </a:ext>
            </a:extLst>
          </p:cNvPr>
          <p:cNvSpPr>
            <a:spLocks noGrp="1"/>
          </p:cNvSpPr>
          <p:nvPr>
            <p:ph type="dt" sz="half" idx="10"/>
          </p:nvPr>
        </p:nvSpPr>
        <p:spPr/>
        <p:txBody>
          <a:bodyPr/>
          <a:lstStyle/>
          <a:p>
            <a:fld id="{16E42D8C-D441-47C1-BBCF-B084B73EC3D6}" type="datetimeFigureOut">
              <a:rPr lang="en-US" smtClean="0"/>
              <a:t>3/24/2023</a:t>
            </a:fld>
            <a:endParaRPr lang="en-US"/>
          </a:p>
        </p:txBody>
      </p:sp>
      <p:sp>
        <p:nvSpPr>
          <p:cNvPr id="5" name="Footer Placeholder 4">
            <a:extLst>
              <a:ext uri="{FF2B5EF4-FFF2-40B4-BE49-F238E27FC236}">
                <a16:creationId xmlns:a16="http://schemas.microsoft.com/office/drawing/2014/main" id="{338EA49C-A8DB-415F-B5E7-8BCF99CE9C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AD3240-3769-48C6-B432-4A1B28E85072}"/>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35099886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74714" y="3024986"/>
            <a:ext cx="11044014" cy="3572388"/>
          </a:xfrm>
        </p:spPr>
        <p:txBody>
          <a:bodyPr anchor="b"/>
          <a:lstStyle>
            <a:lvl1pPr>
              <a:defRPr sz="4551"/>
            </a:lvl1pPr>
          </a:lstStyle>
          <a:p>
            <a:r>
              <a:rPr lang="en-US"/>
              <a:t>Click to edit Master title style</a:t>
            </a:r>
          </a:p>
        </p:txBody>
      </p:sp>
      <p:sp>
        <p:nvSpPr>
          <p:cNvPr id="4" name="Text Placeholder 3"/>
          <p:cNvSpPr>
            <a:spLocks noGrp="1"/>
          </p:cNvSpPr>
          <p:nvPr>
            <p:ph type="body" sz="half" idx="2"/>
          </p:nvPr>
        </p:nvSpPr>
        <p:spPr>
          <a:xfrm>
            <a:off x="974705" y="6614124"/>
            <a:ext cx="11042345" cy="1622249"/>
          </a:xfrm>
        </p:spPr>
        <p:txBody>
          <a:bodyPr anchor="t"/>
          <a:lstStyle>
            <a:lvl1pPr marL="0" indent="0" algn="ctr">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3/24/2023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128057008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CF78C-E3B4-4174-B2BF-14D8D7777AC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7F697AA-A670-4CAE-B80A-74A463648E6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9F1126-1370-42C7-9FFD-7557D22DA591}"/>
              </a:ext>
            </a:extLst>
          </p:cNvPr>
          <p:cNvSpPr>
            <a:spLocks noGrp="1"/>
          </p:cNvSpPr>
          <p:nvPr>
            <p:ph type="dt" sz="half" idx="10"/>
          </p:nvPr>
        </p:nvSpPr>
        <p:spPr/>
        <p:txBody>
          <a:bodyPr/>
          <a:lstStyle/>
          <a:p>
            <a:fld id="{16E42D8C-D441-47C1-BBCF-B084B73EC3D6}" type="datetimeFigureOut">
              <a:rPr lang="en-US" smtClean="0"/>
              <a:t>3/24/2023</a:t>
            </a:fld>
            <a:endParaRPr lang="en-US"/>
          </a:p>
        </p:txBody>
      </p:sp>
      <p:sp>
        <p:nvSpPr>
          <p:cNvPr id="5" name="Footer Placeholder 4">
            <a:extLst>
              <a:ext uri="{FF2B5EF4-FFF2-40B4-BE49-F238E27FC236}">
                <a16:creationId xmlns:a16="http://schemas.microsoft.com/office/drawing/2014/main" id="{E3A0494F-699C-4D3D-9215-38CF77AA48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6E0B45-221E-411E-9373-FDE400A7B322}"/>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385349690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C50AC6-976B-4662-8F71-A206E7654567}"/>
              </a:ext>
            </a:extLst>
          </p:cNvPr>
          <p:cNvSpPr>
            <a:spLocks noGrp="1"/>
          </p:cNvSpPr>
          <p:nvPr>
            <p:ph type="title"/>
          </p:nvPr>
        </p:nvSpPr>
        <p:spPr>
          <a:xfrm>
            <a:off x="887307" y="2431628"/>
            <a:ext cx="11216640" cy="4057226"/>
          </a:xfrm>
        </p:spPr>
        <p:txBody>
          <a:bodyPr anchor="b"/>
          <a:lstStyle>
            <a:lvl1pPr>
              <a:defRPr sz="6400"/>
            </a:lvl1pPr>
          </a:lstStyle>
          <a:p>
            <a:r>
              <a:rPr lang="en-US"/>
              <a:t>Click to edit Master title style</a:t>
            </a:r>
          </a:p>
        </p:txBody>
      </p:sp>
      <p:sp>
        <p:nvSpPr>
          <p:cNvPr id="3" name="Text Placeholder 2">
            <a:extLst>
              <a:ext uri="{FF2B5EF4-FFF2-40B4-BE49-F238E27FC236}">
                <a16:creationId xmlns:a16="http://schemas.microsoft.com/office/drawing/2014/main" id="{DA6E41EC-E7C2-45C9-AAE2-515E9EE9B1FF}"/>
              </a:ext>
            </a:extLst>
          </p:cNvPr>
          <p:cNvSpPr>
            <a:spLocks noGrp="1"/>
          </p:cNvSpPr>
          <p:nvPr>
            <p:ph type="body" idx="1"/>
          </p:nvPr>
        </p:nvSpPr>
        <p:spPr>
          <a:xfrm>
            <a:off x="887307" y="6527237"/>
            <a:ext cx="11216640" cy="2133599"/>
          </a:xfrm>
        </p:spPr>
        <p:txBody>
          <a:bodyPr/>
          <a:lstStyle>
            <a:lvl1pPr marL="0" indent="0">
              <a:buNone/>
              <a:defRPr sz="2560">
                <a:solidFill>
                  <a:schemeClr val="tx1">
                    <a:tint val="75000"/>
                  </a:schemeClr>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A89B304-F05D-445A-8BA8-07F5F98775AC}"/>
              </a:ext>
            </a:extLst>
          </p:cNvPr>
          <p:cNvSpPr>
            <a:spLocks noGrp="1"/>
          </p:cNvSpPr>
          <p:nvPr>
            <p:ph type="dt" sz="half" idx="10"/>
          </p:nvPr>
        </p:nvSpPr>
        <p:spPr/>
        <p:txBody>
          <a:bodyPr/>
          <a:lstStyle/>
          <a:p>
            <a:fld id="{16E42D8C-D441-47C1-BBCF-B084B73EC3D6}" type="datetimeFigureOut">
              <a:rPr lang="en-US" smtClean="0"/>
              <a:t>3/24/2023</a:t>
            </a:fld>
            <a:endParaRPr lang="en-US"/>
          </a:p>
        </p:txBody>
      </p:sp>
      <p:sp>
        <p:nvSpPr>
          <p:cNvPr id="5" name="Footer Placeholder 4">
            <a:extLst>
              <a:ext uri="{FF2B5EF4-FFF2-40B4-BE49-F238E27FC236}">
                <a16:creationId xmlns:a16="http://schemas.microsoft.com/office/drawing/2014/main" id="{F67903F4-4640-47C9-B838-58FA9A2BA7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20F0ED-7BE6-4DA5-BA30-97007C436AB5}"/>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368646821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89FB8A-3DEB-4F8A-A103-CEC6E109C5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8F7BAFD-03EC-4B20-AA04-D55756880AC3}"/>
              </a:ext>
            </a:extLst>
          </p:cNvPr>
          <p:cNvSpPr>
            <a:spLocks noGrp="1"/>
          </p:cNvSpPr>
          <p:nvPr>
            <p:ph sz="half" idx="1"/>
          </p:nvPr>
        </p:nvSpPr>
        <p:spPr>
          <a:xfrm>
            <a:off x="894080" y="2596444"/>
            <a:ext cx="5527040" cy="618857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88A2BD6-D7C8-479F-8120-083511A6FB92}"/>
              </a:ext>
            </a:extLst>
          </p:cNvPr>
          <p:cNvSpPr>
            <a:spLocks noGrp="1"/>
          </p:cNvSpPr>
          <p:nvPr>
            <p:ph sz="half" idx="2"/>
          </p:nvPr>
        </p:nvSpPr>
        <p:spPr>
          <a:xfrm>
            <a:off x="6583680" y="2596444"/>
            <a:ext cx="5527040" cy="618857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2C17F50-7510-41BE-941E-7F6D9F21C11B}"/>
              </a:ext>
            </a:extLst>
          </p:cNvPr>
          <p:cNvSpPr>
            <a:spLocks noGrp="1"/>
          </p:cNvSpPr>
          <p:nvPr>
            <p:ph type="dt" sz="half" idx="10"/>
          </p:nvPr>
        </p:nvSpPr>
        <p:spPr/>
        <p:txBody>
          <a:bodyPr/>
          <a:lstStyle/>
          <a:p>
            <a:fld id="{16E42D8C-D441-47C1-BBCF-B084B73EC3D6}" type="datetimeFigureOut">
              <a:rPr lang="en-US" smtClean="0"/>
              <a:t>3/24/2023</a:t>
            </a:fld>
            <a:endParaRPr lang="en-US"/>
          </a:p>
        </p:txBody>
      </p:sp>
      <p:sp>
        <p:nvSpPr>
          <p:cNvPr id="6" name="Footer Placeholder 5">
            <a:extLst>
              <a:ext uri="{FF2B5EF4-FFF2-40B4-BE49-F238E27FC236}">
                <a16:creationId xmlns:a16="http://schemas.microsoft.com/office/drawing/2014/main" id="{3B7E7BFA-9E47-4AFF-AED6-2F9B472ED4A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01CB06E-F402-4282-B727-849C2A317FB5}"/>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414574881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C3110-A950-4BBD-9F49-B96272A7DAC2}"/>
              </a:ext>
            </a:extLst>
          </p:cNvPr>
          <p:cNvSpPr>
            <a:spLocks noGrp="1"/>
          </p:cNvSpPr>
          <p:nvPr>
            <p:ph type="title"/>
          </p:nvPr>
        </p:nvSpPr>
        <p:spPr>
          <a:xfrm>
            <a:off x="895774" y="519290"/>
            <a:ext cx="11216640" cy="18852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BB0BA596-D81F-4071-A444-13BE54678742}"/>
              </a:ext>
            </a:extLst>
          </p:cNvPr>
          <p:cNvSpPr>
            <a:spLocks noGrp="1"/>
          </p:cNvSpPr>
          <p:nvPr>
            <p:ph type="body" idx="1"/>
          </p:nvPr>
        </p:nvSpPr>
        <p:spPr>
          <a:xfrm>
            <a:off x="895775" y="2390987"/>
            <a:ext cx="5501639"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Edit Master text styles</a:t>
            </a:r>
          </a:p>
        </p:txBody>
      </p:sp>
      <p:sp>
        <p:nvSpPr>
          <p:cNvPr id="4" name="Content Placeholder 3">
            <a:extLst>
              <a:ext uri="{FF2B5EF4-FFF2-40B4-BE49-F238E27FC236}">
                <a16:creationId xmlns:a16="http://schemas.microsoft.com/office/drawing/2014/main" id="{75EF003A-303B-4A85-8AC7-896180E62F76}"/>
              </a:ext>
            </a:extLst>
          </p:cNvPr>
          <p:cNvSpPr>
            <a:spLocks noGrp="1"/>
          </p:cNvSpPr>
          <p:nvPr>
            <p:ph sz="half" idx="2"/>
          </p:nvPr>
        </p:nvSpPr>
        <p:spPr>
          <a:xfrm>
            <a:off x="895775" y="3562773"/>
            <a:ext cx="5501639" cy="52403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FB8BAB3-E4F3-48BA-A785-A97601F72BB8}"/>
              </a:ext>
            </a:extLst>
          </p:cNvPr>
          <p:cNvSpPr>
            <a:spLocks noGrp="1"/>
          </p:cNvSpPr>
          <p:nvPr>
            <p:ph type="body" sz="quarter" idx="3"/>
          </p:nvPr>
        </p:nvSpPr>
        <p:spPr>
          <a:xfrm>
            <a:off x="6583680" y="2390987"/>
            <a:ext cx="5528734"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Edit Master text styles</a:t>
            </a:r>
          </a:p>
        </p:txBody>
      </p:sp>
      <p:sp>
        <p:nvSpPr>
          <p:cNvPr id="6" name="Content Placeholder 5">
            <a:extLst>
              <a:ext uri="{FF2B5EF4-FFF2-40B4-BE49-F238E27FC236}">
                <a16:creationId xmlns:a16="http://schemas.microsoft.com/office/drawing/2014/main" id="{7FC79462-C5D8-4CF0-8CD9-74BDBAB1AAC8}"/>
              </a:ext>
            </a:extLst>
          </p:cNvPr>
          <p:cNvSpPr>
            <a:spLocks noGrp="1"/>
          </p:cNvSpPr>
          <p:nvPr>
            <p:ph sz="quarter" idx="4"/>
          </p:nvPr>
        </p:nvSpPr>
        <p:spPr>
          <a:xfrm>
            <a:off x="6583680" y="3562773"/>
            <a:ext cx="5528734" cy="52403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734CCC9-50C3-4681-99A3-19BDB320AD53}"/>
              </a:ext>
            </a:extLst>
          </p:cNvPr>
          <p:cNvSpPr>
            <a:spLocks noGrp="1"/>
          </p:cNvSpPr>
          <p:nvPr>
            <p:ph type="dt" sz="half" idx="10"/>
          </p:nvPr>
        </p:nvSpPr>
        <p:spPr/>
        <p:txBody>
          <a:bodyPr/>
          <a:lstStyle/>
          <a:p>
            <a:fld id="{16E42D8C-D441-47C1-BBCF-B084B73EC3D6}" type="datetimeFigureOut">
              <a:rPr lang="en-US" smtClean="0"/>
              <a:t>3/24/2023</a:t>
            </a:fld>
            <a:endParaRPr lang="en-US"/>
          </a:p>
        </p:txBody>
      </p:sp>
      <p:sp>
        <p:nvSpPr>
          <p:cNvPr id="8" name="Footer Placeholder 7">
            <a:extLst>
              <a:ext uri="{FF2B5EF4-FFF2-40B4-BE49-F238E27FC236}">
                <a16:creationId xmlns:a16="http://schemas.microsoft.com/office/drawing/2014/main" id="{B0C8BF5A-8942-41FD-93EF-FFF790DDC89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C4DFEF2-0755-4722-B46C-385AEAA6EFB8}"/>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38874750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81A7C-B4C5-443D-98B7-41B6223F4BD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6357A57-E1DE-415C-9ACC-A2552A2F32A3}"/>
              </a:ext>
            </a:extLst>
          </p:cNvPr>
          <p:cNvSpPr>
            <a:spLocks noGrp="1"/>
          </p:cNvSpPr>
          <p:nvPr>
            <p:ph type="dt" sz="half" idx="10"/>
          </p:nvPr>
        </p:nvSpPr>
        <p:spPr/>
        <p:txBody>
          <a:bodyPr/>
          <a:lstStyle/>
          <a:p>
            <a:fld id="{16E42D8C-D441-47C1-BBCF-B084B73EC3D6}" type="datetimeFigureOut">
              <a:rPr lang="en-US" smtClean="0"/>
              <a:t>3/24/2023</a:t>
            </a:fld>
            <a:endParaRPr lang="en-US"/>
          </a:p>
        </p:txBody>
      </p:sp>
      <p:sp>
        <p:nvSpPr>
          <p:cNvPr id="4" name="Footer Placeholder 3">
            <a:extLst>
              <a:ext uri="{FF2B5EF4-FFF2-40B4-BE49-F238E27FC236}">
                <a16:creationId xmlns:a16="http://schemas.microsoft.com/office/drawing/2014/main" id="{B054C4F4-F990-4828-B9C2-65569D102EC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97BF689-CD60-43DA-BA1F-7AE68923D907}"/>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199834763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5B17B43-23C9-4E15-9E71-85544ED9AE5B}"/>
              </a:ext>
            </a:extLst>
          </p:cNvPr>
          <p:cNvSpPr>
            <a:spLocks noGrp="1"/>
          </p:cNvSpPr>
          <p:nvPr>
            <p:ph type="dt" sz="half" idx="10"/>
          </p:nvPr>
        </p:nvSpPr>
        <p:spPr/>
        <p:txBody>
          <a:bodyPr/>
          <a:lstStyle/>
          <a:p>
            <a:fld id="{16E42D8C-D441-47C1-BBCF-B084B73EC3D6}" type="datetimeFigureOut">
              <a:rPr lang="en-US" smtClean="0"/>
              <a:t>3/24/2023</a:t>
            </a:fld>
            <a:endParaRPr lang="en-US"/>
          </a:p>
        </p:txBody>
      </p:sp>
      <p:sp>
        <p:nvSpPr>
          <p:cNvPr id="3" name="Footer Placeholder 2">
            <a:extLst>
              <a:ext uri="{FF2B5EF4-FFF2-40B4-BE49-F238E27FC236}">
                <a16:creationId xmlns:a16="http://schemas.microsoft.com/office/drawing/2014/main" id="{70D98C01-1CC3-4C5C-B873-566F71D9230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1C58AEB-8BB3-4EBD-9F93-BC464200FF77}"/>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257178923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A69ABA-AF86-480E-AFBC-80043A4305E1}"/>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Content Placeholder 2">
            <a:extLst>
              <a:ext uri="{FF2B5EF4-FFF2-40B4-BE49-F238E27FC236}">
                <a16:creationId xmlns:a16="http://schemas.microsoft.com/office/drawing/2014/main" id="{88778B93-4EE6-4E92-AE65-59CD983F67A8}"/>
              </a:ext>
            </a:extLst>
          </p:cNvPr>
          <p:cNvSpPr>
            <a:spLocks noGrp="1"/>
          </p:cNvSpPr>
          <p:nvPr>
            <p:ph idx="1"/>
          </p:nvPr>
        </p:nvSpPr>
        <p:spPr>
          <a:xfrm>
            <a:off x="5528734" y="1404338"/>
            <a:ext cx="6583680" cy="6931378"/>
          </a:xfrm>
        </p:spPr>
        <p:txBody>
          <a:bodyPr/>
          <a:lstStyle>
            <a:lvl1pPr>
              <a:defRPr sz="3413"/>
            </a:lvl1pPr>
            <a:lvl2pPr>
              <a:defRPr sz="2987"/>
            </a:lvl2pPr>
            <a:lvl3pPr>
              <a:defRPr sz="2560"/>
            </a:lvl3pPr>
            <a:lvl4pPr>
              <a:defRPr sz="2133"/>
            </a:lvl4pPr>
            <a:lvl5pPr>
              <a:defRPr sz="2133"/>
            </a:lvl5pPr>
            <a:lvl6pPr>
              <a:defRPr sz="2133"/>
            </a:lvl6pPr>
            <a:lvl7pPr>
              <a:defRPr sz="2133"/>
            </a:lvl7pPr>
            <a:lvl8pPr>
              <a:defRPr sz="2133"/>
            </a:lvl8pPr>
            <a:lvl9pPr>
              <a:defRPr sz="2133"/>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92F3177-D0B1-4646-96FD-313B40C0CE61}"/>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Edit Master text styles</a:t>
            </a:r>
          </a:p>
        </p:txBody>
      </p:sp>
      <p:sp>
        <p:nvSpPr>
          <p:cNvPr id="5" name="Date Placeholder 4">
            <a:extLst>
              <a:ext uri="{FF2B5EF4-FFF2-40B4-BE49-F238E27FC236}">
                <a16:creationId xmlns:a16="http://schemas.microsoft.com/office/drawing/2014/main" id="{8DAF0A33-46A3-4004-AC8B-2532695AA022}"/>
              </a:ext>
            </a:extLst>
          </p:cNvPr>
          <p:cNvSpPr>
            <a:spLocks noGrp="1"/>
          </p:cNvSpPr>
          <p:nvPr>
            <p:ph type="dt" sz="half" idx="10"/>
          </p:nvPr>
        </p:nvSpPr>
        <p:spPr/>
        <p:txBody>
          <a:bodyPr/>
          <a:lstStyle/>
          <a:p>
            <a:fld id="{16E42D8C-D441-47C1-BBCF-B084B73EC3D6}" type="datetimeFigureOut">
              <a:rPr lang="en-US" smtClean="0"/>
              <a:t>3/24/2023</a:t>
            </a:fld>
            <a:endParaRPr lang="en-US"/>
          </a:p>
        </p:txBody>
      </p:sp>
      <p:sp>
        <p:nvSpPr>
          <p:cNvPr id="6" name="Footer Placeholder 5">
            <a:extLst>
              <a:ext uri="{FF2B5EF4-FFF2-40B4-BE49-F238E27FC236}">
                <a16:creationId xmlns:a16="http://schemas.microsoft.com/office/drawing/2014/main" id="{CDE81D88-E47D-4900-9520-441D6D651C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31776B2-FC11-46F0-A1DE-C31BDF2E8EBF}"/>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152796486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916E4-3ED1-4111-ABE8-BC9D63AFF9E9}"/>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Picture Placeholder 2">
            <a:extLst>
              <a:ext uri="{FF2B5EF4-FFF2-40B4-BE49-F238E27FC236}">
                <a16:creationId xmlns:a16="http://schemas.microsoft.com/office/drawing/2014/main" id="{C8A06C84-8354-4DB6-AD9A-72788EB7410C}"/>
              </a:ext>
            </a:extLst>
          </p:cNvPr>
          <p:cNvSpPr>
            <a:spLocks noGrp="1"/>
          </p:cNvSpPr>
          <p:nvPr>
            <p:ph type="pic" idx="1"/>
          </p:nvPr>
        </p:nvSpPr>
        <p:spPr>
          <a:xfrm>
            <a:off x="5528734" y="1404338"/>
            <a:ext cx="6583680" cy="6931378"/>
          </a:xfrm>
        </p:spPr>
        <p:txBody>
          <a:bodyPr/>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endParaRPr lang="en-US"/>
          </a:p>
        </p:txBody>
      </p:sp>
      <p:sp>
        <p:nvSpPr>
          <p:cNvPr id="4" name="Text Placeholder 3">
            <a:extLst>
              <a:ext uri="{FF2B5EF4-FFF2-40B4-BE49-F238E27FC236}">
                <a16:creationId xmlns:a16="http://schemas.microsoft.com/office/drawing/2014/main" id="{0A94D504-85C2-4A94-8DAE-14A54D0A78E8}"/>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Edit Master text styles</a:t>
            </a:r>
          </a:p>
        </p:txBody>
      </p:sp>
      <p:sp>
        <p:nvSpPr>
          <p:cNvPr id="5" name="Date Placeholder 4">
            <a:extLst>
              <a:ext uri="{FF2B5EF4-FFF2-40B4-BE49-F238E27FC236}">
                <a16:creationId xmlns:a16="http://schemas.microsoft.com/office/drawing/2014/main" id="{314839A4-167E-47A1-B041-BC445A7EE8C3}"/>
              </a:ext>
            </a:extLst>
          </p:cNvPr>
          <p:cNvSpPr>
            <a:spLocks noGrp="1"/>
          </p:cNvSpPr>
          <p:nvPr>
            <p:ph type="dt" sz="half" idx="10"/>
          </p:nvPr>
        </p:nvSpPr>
        <p:spPr/>
        <p:txBody>
          <a:bodyPr/>
          <a:lstStyle/>
          <a:p>
            <a:fld id="{16E42D8C-D441-47C1-BBCF-B084B73EC3D6}" type="datetimeFigureOut">
              <a:rPr lang="en-US" smtClean="0"/>
              <a:t>3/24/2023</a:t>
            </a:fld>
            <a:endParaRPr lang="en-US"/>
          </a:p>
        </p:txBody>
      </p:sp>
      <p:sp>
        <p:nvSpPr>
          <p:cNvPr id="6" name="Footer Placeholder 5">
            <a:extLst>
              <a:ext uri="{FF2B5EF4-FFF2-40B4-BE49-F238E27FC236}">
                <a16:creationId xmlns:a16="http://schemas.microsoft.com/office/drawing/2014/main" id="{FDFECF4E-0F02-49AC-B45D-FC8DABDB782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79B00CF-F314-4590-B964-1EAE7C9B68D3}"/>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115275478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2FE6A-D050-4217-AE79-1A7A113D4FC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1053F57-340E-41FC-8E95-FD7E6E6A63A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21F62C-7A33-43FE-8651-8984D95DCDA2}"/>
              </a:ext>
            </a:extLst>
          </p:cNvPr>
          <p:cNvSpPr>
            <a:spLocks noGrp="1"/>
          </p:cNvSpPr>
          <p:nvPr>
            <p:ph type="dt" sz="half" idx="10"/>
          </p:nvPr>
        </p:nvSpPr>
        <p:spPr/>
        <p:txBody>
          <a:bodyPr/>
          <a:lstStyle/>
          <a:p>
            <a:fld id="{16E42D8C-D441-47C1-BBCF-B084B73EC3D6}" type="datetimeFigureOut">
              <a:rPr lang="en-US" smtClean="0"/>
              <a:t>3/24/2023</a:t>
            </a:fld>
            <a:endParaRPr lang="en-US"/>
          </a:p>
        </p:txBody>
      </p:sp>
      <p:sp>
        <p:nvSpPr>
          <p:cNvPr id="5" name="Footer Placeholder 4">
            <a:extLst>
              <a:ext uri="{FF2B5EF4-FFF2-40B4-BE49-F238E27FC236}">
                <a16:creationId xmlns:a16="http://schemas.microsoft.com/office/drawing/2014/main" id="{DF5A4FF4-B826-46D0-B17F-902945EDE3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81705F-005A-4CC3-B681-26AC6D7153DA}"/>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4209753829"/>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7F2AABF-5A21-4A86-9FAA-1A10A05689D2}"/>
              </a:ext>
            </a:extLst>
          </p:cNvPr>
          <p:cNvSpPr>
            <a:spLocks noGrp="1"/>
          </p:cNvSpPr>
          <p:nvPr>
            <p:ph type="title" orient="vert"/>
          </p:nvPr>
        </p:nvSpPr>
        <p:spPr>
          <a:xfrm>
            <a:off x="9306560" y="519289"/>
            <a:ext cx="2804160" cy="82657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6649092-F5FA-46F2-9C89-E136D20BF7A6}"/>
              </a:ext>
            </a:extLst>
          </p:cNvPr>
          <p:cNvSpPr>
            <a:spLocks noGrp="1"/>
          </p:cNvSpPr>
          <p:nvPr>
            <p:ph type="body" orient="vert" idx="1"/>
          </p:nvPr>
        </p:nvSpPr>
        <p:spPr>
          <a:xfrm>
            <a:off x="894080" y="519289"/>
            <a:ext cx="8249920" cy="82657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92AAE8-0211-4518-9F46-C509621FC42D}"/>
              </a:ext>
            </a:extLst>
          </p:cNvPr>
          <p:cNvSpPr>
            <a:spLocks noGrp="1"/>
          </p:cNvSpPr>
          <p:nvPr>
            <p:ph type="dt" sz="half" idx="10"/>
          </p:nvPr>
        </p:nvSpPr>
        <p:spPr/>
        <p:txBody>
          <a:bodyPr/>
          <a:lstStyle/>
          <a:p>
            <a:fld id="{16E42D8C-D441-47C1-BBCF-B084B73EC3D6}" type="datetimeFigureOut">
              <a:rPr lang="en-US" smtClean="0"/>
              <a:t>3/24/2023</a:t>
            </a:fld>
            <a:endParaRPr lang="en-US"/>
          </a:p>
        </p:txBody>
      </p:sp>
      <p:sp>
        <p:nvSpPr>
          <p:cNvPr id="5" name="Footer Placeholder 4">
            <a:extLst>
              <a:ext uri="{FF2B5EF4-FFF2-40B4-BE49-F238E27FC236}">
                <a16:creationId xmlns:a16="http://schemas.microsoft.com/office/drawing/2014/main" id="{88AD9601-822E-40C6-99B6-29758B43D1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8EDB66-E292-4083-B77F-2C22AEBFDCBE}"/>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20073133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74714" y="866986"/>
            <a:ext cx="11044014" cy="1380196"/>
          </a:xfrm>
        </p:spPr>
        <p:txBody>
          <a:bodyPr/>
          <a:lstStyle/>
          <a:p>
            <a:r>
              <a:rPr lang="en-US"/>
              <a:t>Click to edit Master title style</a:t>
            </a:r>
          </a:p>
        </p:txBody>
      </p:sp>
      <p:sp>
        <p:nvSpPr>
          <p:cNvPr id="7" name="Text Placeholder 2"/>
          <p:cNvSpPr>
            <a:spLocks noGrp="1"/>
          </p:cNvSpPr>
          <p:nvPr>
            <p:ph type="body" idx="1"/>
          </p:nvPr>
        </p:nvSpPr>
        <p:spPr>
          <a:xfrm>
            <a:off x="974714" y="2682240"/>
            <a:ext cx="3521050" cy="819573"/>
          </a:xfrm>
        </p:spPr>
        <p:txBody>
          <a:bodyPr anchor="b">
            <a:noAutofit/>
          </a:bodyPr>
          <a:lstStyle>
            <a:lvl1pPr marL="0" indent="0" algn="ctr">
              <a:buNone/>
              <a:defRPr sz="3413" b="0">
                <a:solidFill>
                  <a:schemeClr val="tx1"/>
                </a:solidFill>
              </a:defRPr>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Edit Master text styles</a:t>
            </a:r>
          </a:p>
        </p:txBody>
      </p:sp>
      <p:sp>
        <p:nvSpPr>
          <p:cNvPr id="8" name="Text Placeholder 3"/>
          <p:cNvSpPr>
            <a:spLocks noGrp="1"/>
          </p:cNvSpPr>
          <p:nvPr>
            <p:ph type="body" sz="half" idx="15"/>
          </p:nvPr>
        </p:nvSpPr>
        <p:spPr>
          <a:xfrm>
            <a:off x="974714" y="3657600"/>
            <a:ext cx="3521050" cy="4578773"/>
          </a:xfrm>
        </p:spPr>
        <p:txBody>
          <a:bodyPr anchor="t">
            <a:normAutofit/>
          </a:bodyPr>
          <a:lstStyle>
            <a:lvl1pPr marL="0" indent="0" algn="ctr">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Edit Master text styles</a:t>
            </a:r>
          </a:p>
        </p:txBody>
      </p:sp>
      <p:sp>
        <p:nvSpPr>
          <p:cNvPr id="9" name="Text Placeholder 4"/>
          <p:cNvSpPr>
            <a:spLocks noGrp="1"/>
          </p:cNvSpPr>
          <p:nvPr>
            <p:ph type="body" sz="quarter" idx="3"/>
          </p:nvPr>
        </p:nvSpPr>
        <p:spPr>
          <a:xfrm>
            <a:off x="4743158" y="2682240"/>
            <a:ext cx="3521050" cy="819573"/>
          </a:xfrm>
        </p:spPr>
        <p:txBody>
          <a:bodyPr anchor="b">
            <a:noAutofit/>
          </a:bodyPr>
          <a:lstStyle>
            <a:lvl1pPr marL="0" indent="0" algn="ctr">
              <a:buNone/>
              <a:defRPr sz="3413" b="0">
                <a:solidFill>
                  <a:schemeClr val="tx1"/>
                </a:solidFill>
              </a:defRPr>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Edit Master text styles</a:t>
            </a:r>
          </a:p>
        </p:txBody>
      </p:sp>
      <p:sp>
        <p:nvSpPr>
          <p:cNvPr id="10" name="Text Placeholder 3"/>
          <p:cNvSpPr>
            <a:spLocks noGrp="1"/>
          </p:cNvSpPr>
          <p:nvPr>
            <p:ph type="body" sz="half" idx="16"/>
          </p:nvPr>
        </p:nvSpPr>
        <p:spPr>
          <a:xfrm>
            <a:off x="4737530" y="3657600"/>
            <a:ext cx="3521050" cy="4578773"/>
          </a:xfrm>
        </p:spPr>
        <p:txBody>
          <a:bodyPr anchor="t">
            <a:normAutofit/>
          </a:bodyPr>
          <a:lstStyle>
            <a:lvl1pPr marL="0" indent="0" algn="ctr">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Edit Master text styles</a:t>
            </a:r>
          </a:p>
        </p:txBody>
      </p:sp>
      <p:sp>
        <p:nvSpPr>
          <p:cNvPr id="11" name="Text Placeholder 4"/>
          <p:cNvSpPr>
            <a:spLocks noGrp="1"/>
          </p:cNvSpPr>
          <p:nvPr>
            <p:ph type="body" sz="quarter" idx="13"/>
          </p:nvPr>
        </p:nvSpPr>
        <p:spPr>
          <a:xfrm>
            <a:off x="8497677" y="2682240"/>
            <a:ext cx="3521050" cy="819573"/>
          </a:xfrm>
        </p:spPr>
        <p:txBody>
          <a:bodyPr anchor="b">
            <a:noAutofit/>
          </a:bodyPr>
          <a:lstStyle>
            <a:lvl1pPr marL="0" indent="0" algn="ctr">
              <a:buNone/>
              <a:defRPr sz="3413" b="0">
                <a:solidFill>
                  <a:schemeClr val="tx1"/>
                </a:solidFill>
              </a:defRPr>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Edit Master text styles</a:t>
            </a:r>
          </a:p>
        </p:txBody>
      </p:sp>
      <p:sp>
        <p:nvSpPr>
          <p:cNvPr id="12" name="Text Placeholder 3"/>
          <p:cNvSpPr>
            <a:spLocks noGrp="1"/>
          </p:cNvSpPr>
          <p:nvPr>
            <p:ph type="body" sz="half" idx="17"/>
          </p:nvPr>
        </p:nvSpPr>
        <p:spPr>
          <a:xfrm>
            <a:off x="8497677" y="3657600"/>
            <a:ext cx="3521050" cy="4578773"/>
          </a:xfrm>
        </p:spPr>
        <p:txBody>
          <a:bodyPr anchor="t">
            <a:normAutofit/>
          </a:bodyPr>
          <a:lstStyle>
            <a:lvl1pPr marL="0" indent="0" algn="ctr">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pPr/>
              <a:t>3/24/2023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241693179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026EF7-9316-FAF0-0615-FABF790DE6F3}"/>
              </a:ext>
            </a:extLst>
          </p:cNvPr>
          <p:cNvSpPr>
            <a:spLocks noGrp="1"/>
          </p:cNvSpPr>
          <p:nvPr>
            <p:ph type="ctrTitle"/>
          </p:nvPr>
        </p:nvSpPr>
        <p:spPr>
          <a:xfrm>
            <a:off x="1625600" y="1596249"/>
            <a:ext cx="9753600" cy="3395698"/>
          </a:xfrm>
        </p:spPr>
        <p:txBody>
          <a:bodyPr anchor="b"/>
          <a:lstStyle>
            <a:lvl1pPr algn="ctr">
              <a:defRPr sz="6400"/>
            </a:lvl1pPr>
          </a:lstStyle>
          <a:p>
            <a:r>
              <a:rPr lang="en-US"/>
              <a:t>Click to edit Master title style</a:t>
            </a:r>
          </a:p>
        </p:txBody>
      </p:sp>
      <p:sp>
        <p:nvSpPr>
          <p:cNvPr id="3" name="Subtitle 2">
            <a:extLst>
              <a:ext uri="{FF2B5EF4-FFF2-40B4-BE49-F238E27FC236}">
                <a16:creationId xmlns:a16="http://schemas.microsoft.com/office/drawing/2014/main" id="{E5C9BB14-C7D9-4EF5-A39E-603741530A01}"/>
              </a:ext>
            </a:extLst>
          </p:cNvPr>
          <p:cNvSpPr>
            <a:spLocks noGrp="1"/>
          </p:cNvSpPr>
          <p:nvPr>
            <p:ph type="subTitle" idx="1"/>
          </p:nvPr>
        </p:nvSpPr>
        <p:spPr>
          <a:xfrm>
            <a:off x="1625600" y="5122898"/>
            <a:ext cx="9753600" cy="2354862"/>
          </a:xfrm>
        </p:spPr>
        <p:txBody>
          <a:bodyPr/>
          <a:lstStyle>
            <a:lvl1pPr marL="0" indent="0" algn="ctr">
              <a:buNone/>
              <a:defRPr sz="256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a:extLst>
              <a:ext uri="{FF2B5EF4-FFF2-40B4-BE49-F238E27FC236}">
                <a16:creationId xmlns:a16="http://schemas.microsoft.com/office/drawing/2014/main" id="{BA0F74FB-D4D4-A904-374A-CDB344B6F90C}"/>
              </a:ext>
            </a:extLst>
          </p:cNvPr>
          <p:cNvSpPr>
            <a:spLocks noGrp="1"/>
          </p:cNvSpPr>
          <p:nvPr>
            <p:ph type="dt" sz="half" idx="10"/>
          </p:nvPr>
        </p:nvSpPr>
        <p:spPr/>
        <p:txBody>
          <a:bodyPr/>
          <a:lstStyle/>
          <a:p>
            <a:fld id="{0FD330E6-4E6D-4F7D-A43C-16C2DD6A8B5F}" type="datetimeFigureOut">
              <a:rPr lang="en-US" smtClean="0"/>
              <a:t>3/24/2023</a:t>
            </a:fld>
            <a:endParaRPr lang="en-US"/>
          </a:p>
        </p:txBody>
      </p:sp>
      <p:sp>
        <p:nvSpPr>
          <p:cNvPr id="5" name="Footer Placeholder 4">
            <a:extLst>
              <a:ext uri="{FF2B5EF4-FFF2-40B4-BE49-F238E27FC236}">
                <a16:creationId xmlns:a16="http://schemas.microsoft.com/office/drawing/2014/main" id="{777319E6-6D45-9B74-1CBB-7BFCDAAA7F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D3E2D6-B86F-FBEB-1062-4E076EBA33E8}"/>
              </a:ext>
            </a:extLst>
          </p:cNvPr>
          <p:cNvSpPr>
            <a:spLocks noGrp="1"/>
          </p:cNvSpPr>
          <p:nvPr>
            <p:ph type="sldNum" sz="quarter" idx="12"/>
          </p:nvPr>
        </p:nvSpPr>
        <p:spPr/>
        <p:txBody>
          <a:bodyPr/>
          <a:lstStyle/>
          <a:p>
            <a:fld id="{5B472441-816F-45ED-B629-16D741D5F3E2}" type="slidenum">
              <a:rPr lang="en-US" smtClean="0"/>
              <a:t>‹#›</a:t>
            </a:fld>
            <a:endParaRPr lang="en-US"/>
          </a:p>
        </p:txBody>
      </p:sp>
    </p:spTree>
    <p:extLst>
      <p:ext uri="{BB962C8B-B14F-4D97-AF65-F5344CB8AC3E}">
        <p14:creationId xmlns:p14="http://schemas.microsoft.com/office/powerpoint/2010/main" val="111468983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869105-859E-630C-DF33-6724A39BE6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7DC3A52-E4D5-0A90-CC58-ADF4D3208D1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5D50FC-9A6A-F6D5-F657-6AAECC5CBC4F}"/>
              </a:ext>
            </a:extLst>
          </p:cNvPr>
          <p:cNvSpPr>
            <a:spLocks noGrp="1"/>
          </p:cNvSpPr>
          <p:nvPr>
            <p:ph type="dt" sz="half" idx="10"/>
          </p:nvPr>
        </p:nvSpPr>
        <p:spPr/>
        <p:txBody>
          <a:bodyPr/>
          <a:lstStyle/>
          <a:p>
            <a:fld id="{0FD330E6-4E6D-4F7D-A43C-16C2DD6A8B5F}" type="datetimeFigureOut">
              <a:rPr lang="en-US" smtClean="0"/>
              <a:t>3/24/2023</a:t>
            </a:fld>
            <a:endParaRPr lang="en-US"/>
          </a:p>
        </p:txBody>
      </p:sp>
      <p:sp>
        <p:nvSpPr>
          <p:cNvPr id="5" name="Footer Placeholder 4">
            <a:extLst>
              <a:ext uri="{FF2B5EF4-FFF2-40B4-BE49-F238E27FC236}">
                <a16:creationId xmlns:a16="http://schemas.microsoft.com/office/drawing/2014/main" id="{B88C05A9-9E04-64A6-A2D3-05F38AD1FA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8402C4-5BB0-80BF-8969-75F5DEEE179C}"/>
              </a:ext>
            </a:extLst>
          </p:cNvPr>
          <p:cNvSpPr>
            <a:spLocks noGrp="1"/>
          </p:cNvSpPr>
          <p:nvPr>
            <p:ph type="sldNum" sz="quarter" idx="12"/>
          </p:nvPr>
        </p:nvSpPr>
        <p:spPr/>
        <p:txBody>
          <a:bodyPr/>
          <a:lstStyle/>
          <a:p>
            <a:fld id="{5B472441-816F-45ED-B629-16D741D5F3E2}" type="slidenum">
              <a:rPr lang="en-US" smtClean="0"/>
              <a:t>‹#›</a:t>
            </a:fld>
            <a:endParaRPr lang="en-US"/>
          </a:p>
        </p:txBody>
      </p:sp>
    </p:spTree>
    <p:extLst>
      <p:ext uri="{BB962C8B-B14F-4D97-AF65-F5344CB8AC3E}">
        <p14:creationId xmlns:p14="http://schemas.microsoft.com/office/powerpoint/2010/main" val="333973455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BBE56-8754-539D-6EE6-9D952223422A}"/>
              </a:ext>
            </a:extLst>
          </p:cNvPr>
          <p:cNvSpPr>
            <a:spLocks noGrp="1"/>
          </p:cNvSpPr>
          <p:nvPr>
            <p:ph type="title"/>
          </p:nvPr>
        </p:nvSpPr>
        <p:spPr>
          <a:xfrm>
            <a:off x="887307" y="2431628"/>
            <a:ext cx="11216640" cy="4057226"/>
          </a:xfrm>
        </p:spPr>
        <p:txBody>
          <a:bodyPr anchor="b"/>
          <a:lstStyle>
            <a:lvl1pPr>
              <a:defRPr sz="6400"/>
            </a:lvl1pPr>
          </a:lstStyle>
          <a:p>
            <a:r>
              <a:rPr lang="en-US"/>
              <a:t>Click to edit Master title style</a:t>
            </a:r>
          </a:p>
        </p:txBody>
      </p:sp>
      <p:sp>
        <p:nvSpPr>
          <p:cNvPr id="3" name="Text Placeholder 2">
            <a:extLst>
              <a:ext uri="{FF2B5EF4-FFF2-40B4-BE49-F238E27FC236}">
                <a16:creationId xmlns:a16="http://schemas.microsoft.com/office/drawing/2014/main" id="{A609637D-A11C-9AEC-78F4-CC131B3F62E8}"/>
              </a:ext>
            </a:extLst>
          </p:cNvPr>
          <p:cNvSpPr>
            <a:spLocks noGrp="1"/>
          </p:cNvSpPr>
          <p:nvPr>
            <p:ph type="body" idx="1"/>
          </p:nvPr>
        </p:nvSpPr>
        <p:spPr>
          <a:xfrm>
            <a:off x="887307" y="6527237"/>
            <a:ext cx="11216640" cy="2133599"/>
          </a:xfrm>
        </p:spPr>
        <p:txBody>
          <a:bodyPr/>
          <a:lstStyle>
            <a:lvl1pPr marL="0" indent="0">
              <a:buNone/>
              <a:defRPr sz="2560">
                <a:solidFill>
                  <a:schemeClr val="tx1">
                    <a:tint val="75000"/>
                  </a:schemeClr>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56445C6-1E2E-CEF8-46B5-6D561D2E3CE0}"/>
              </a:ext>
            </a:extLst>
          </p:cNvPr>
          <p:cNvSpPr>
            <a:spLocks noGrp="1"/>
          </p:cNvSpPr>
          <p:nvPr>
            <p:ph type="dt" sz="half" idx="10"/>
          </p:nvPr>
        </p:nvSpPr>
        <p:spPr/>
        <p:txBody>
          <a:bodyPr/>
          <a:lstStyle/>
          <a:p>
            <a:fld id="{0FD330E6-4E6D-4F7D-A43C-16C2DD6A8B5F}" type="datetimeFigureOut">
              <a:rPr lang="en-US" smtClean="0"/>
              <a:t>3/24/2023</a:t>
            </a:fld>
            <a:endParaRPr lang="en-US"/>
          </a:p>
        </p:txBody>
      </p:sp>
      <p:sp>
        <p:nvSpPr>
          <p:cNvPr id="5" name="Footer Placeholder 4">
            <a:extLst>
              <a:ext uri="{FF2B5EF4-FFF2-40B4-BE49-F238E27FC236}">
                <a16:creationId xmlns:a16="http://schemas.microsoft.com/office/drawing/2014/main" id="{7158411E-86E9-54AE-7AAC-7CD0BF58EC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89501F-D83A-7E22-ADF5-119C1359D5A2}"/>
              </a:ext>
            </a:extLst>
          </p:cNvPr>
          <p:cNvSpPr>
            <a:spLocks noGrp="1"/>
          </p:cNvSpPr>
          <p:nvPr>
            <p:ph type="sldNum" sz="quarter" idx="12"/>
          </p:nvPr>
        </p:nvSpPr>
        <p:spPr/>
        <p:txBody>
          <a:bodyPr/>
          <a:lstStyle/>
          <a:p>
            <a:fld id="{5B472441-816F-45ED-B629-16D741D5F3E2}" type="slidenum">
              <a:rPr lang="en-US" smtClean="0"/>
              <a:t>‹#›</a:t>
            </a:fld>
            <a:endParaRPr lang="en-US"/>
          </a:p>
        </p:txBody>
      </p:sp>
    </p:spTree>
    <p:extLst>
      <p:ext uri="{BB962C8B-B14F-4D97-AF65-F5344CB8AC3E}">
        <p14:creationId xmlns:p14="http://schemas.microsoft.com/office/powerpoint/2010/main" val="239475702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6F9B96-058B-0928-612B-50317383A98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DB7D2D0-459D-8032-9628-0F5ECE930AE3}"/>
              </a:ext>
            </a:extLst>
          </p:cNvPr>
          <p:cNvSpPr>
            <a:spLocks noGrp="1"/>
          </p:cNvSpPr>
          <p:nvPr>
            <p:ph sz="half" idx="1"/>
          </p:nvPr>
        </p:nvSpPr>
        <p:spPr>
          <a:xfrm>
            <a:off x="8940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913D3B3-E999-129A-6901-C0F069D3FB31}"/>
              </a:ext>
            </a:extLst>
          </p:cNvPr>
          <p:cNvSpPr>
            <a:spLocks noGrp="1"/>
          </p:cNvSpPr>
          <p:nvPr>
            <p:ph sz="half" idx="2"/>
          </p:nvPr>
        </p:nvSpPr>
        <p:spPr>
          <a:xfrm>
            <a:off x="65836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ED2D88B-4082-4FF3-2290-8E38207DB446}"/>
              </a:ext>
            </a:extLst>
          </p:cNvPr>
          <p:cNvSpPr>
            <a:spLocks noGrp="1"/>
          </p:cNvSpPr>
          <p:nvPr>
            <p:ph type="dt" sz="half" idx="10"/>
          </p:nvPr>
        </p:nvSpPr>
        <p:spPr/>
        <p:txBody>
          <a:bodyPr/>
          <a:lstStyle/>
          <a:p>
            <a:fld id="{0FD330E6-4E6D-4F7D-A43C-16C2DD6A8B5F}" type="datetimeFigureOut">
              <a:rPr lang="en-US" smtClean="0"/>
              <a:t>3/24/2023</a:t>
            </a:fld>
            <a:endParaRPr lang="en-US"/>
          </a:p>
        </p:txBody>
      </p:sp>
      <p:sp>
        <p:nvSpPr>
          <p:cNvPr id="6" name="Footer Placeholder 5">
            <a:extLst>
              <a:ext uri="{FF2B5EF4-FFF2-40B4-BE49-F238E27FC236}">
                <a16:creationId xmlns:a16="http://schemas.microsoft.com/office/drawing/2014/main" id="{5D5EAF73-BA58-6E82-BDD6-58A4F32A73A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A446088-B670-3CC3-7FD6-5C0461A24002}"/>
              </a:ext>
            </a:extLst>
          </p:cNvPr>
          <p:cNvSpPr>
            <a:spLocks noGrp="1"/>
          </p:cNvSpPr>
          <p:nvPr>
            <p:ph type="sldNum" sz="quarter" idx="12"/>
          </p:nvPr>
        </p:nvSpPr>
        <p:spPr/>
        <p:txBody>
          <a:bodyPr/>
          <a:lstStyle/>
          <a:p>
            <a:fld id="{5B472441-816F-45ED-B629-16D741D5F3E2}" type="slidenum">
              <a:rPr lang="en-US" smtClean="0"/>
              <a:t>‹#›</a:t>
            </a:fld>
            <a:endParaRPr lang="en-US"/>
          </a:p>
        </p:txBody>
      </p:sp>
    </p:spTree>
    <p:extLst>
      <p:ext uri="{BB962C8B-B14F-4D97-AF65-F5344CB8AC3E}">
        <p14:creationId xmlns:p14="http://schemas.microsoft.com/office/powerpoint/2010/main" val="332139850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D26BB7-9FD6-7DB3-A061-23550B8FF709}"/>
              </a:ext>
            </a:extLst>
          </p:cNvPr>
          <p:cNvSpPr>
            <a:spLocks noGrp="1"/>
          </p:cNvSpPr>
          <p:nvPr>
            <p:ph type="title"/>
          </p:nvPr>
        </p:nvSpPr>
        <p:spPr>
          <a:xfrm>
            <a:off x="895774" y="519290"/>
            <a:ext cx="11216640" cy="18852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E0B2A741-E06E-406B-BA32-186A02DDA2BF}"/>
              </a:ext>
            </a:extLst>
          </p:cNvPr>
          <p:cNvSpPr>
            <a:spLocks noGrp="1"/>
          </p:cNvSpPr>
          <p:nvPr>
            <p:ph type="body" idx="1"/>
          </p:nvPr>
        </p:nvSpPr>
        <p:spPr>
          <a:xfrm>
            <a:off x="895775" y="2390987"/>
            <a:ext cx="5501639"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4" name="Content Placeholder 3">
            <a:extLst>
              <a:ext uri="{FF2B5EF4-FFF2-40B4-BE49-F238E27FC236}">
                <a16:creationId xmlns:a16="http://schemas.microsoft.com/office/drawing/2014/main" id="{42A2E1A5-A7EC-2C50-F860-E4C27C266EFA}"/>
              </a:ext>
            </a:extLst>
          </p:cNvPr>
          <p:cNvSpPr>
            <a:spLocks noGrp="1"/>
          </p:cNvSpPr>
          <p:nvPr>
            <p:ph sz="half" idx="2"/>
          </p:nvPr>
        </p:nvSpPr>
        <p:spPr>
          <a:xfrm>
            <a:off x="895775" y="3562773"/>
            <a:ext cx="5501639"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E5ACB2D-8F94-CC1A-CCB7-F1F731465B37}"/>
              </a:ext>
            </a:extLst>
          </p:cNvPr>
          <p:cNvSpPr>
            <a:spLocks noGrp="1"/>
          </p:cNvSpPr>
          <p:nvPr>
            <p:ph type="body" sz="quarter" idx="3"/>
          </p:nvPr>
        </p:nvSpPr>
        <p:spPr>
          <a:xfrm>
            <a:off x="6583680" y="2390987"/>
            <a:ext cx="5528734"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6" name="Content Placeholder 5">
            <a:extLst>
              <a:ext uri="{FF2B5EF4-FFF2-40B4-BE49-F238E27FC236}">
                <a16:creationId xmlns:a16="http://schemas.microsoft.com/office/drawing/2014/main" id="{56DFDFB3-473C-0D24-7044-611AE1B5D481}"/>
              </a:ext>
            </a:extLst>
          </p:cNvPr>
          <p:cNvSpPr>
            <a:spLocks noGrp="1"/>
          </p:cNvSpPr>
          <p:nvPr>
            <p:ph sz="quarter" idx="4"/>
          </p:nvPr>
        </p:nvSpPr>
        <p:spPr>
          <a:xfrm>
            <a:off x="6583680" y="3562773"/>
            <a:ext cx="5528734"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3415F8F-2FE0-4786-D93A-47F59B38415B}"/>
              </a:ext>
            </a:extLst>
          </p:cNvPr>
          <p:cNvSpPr>
            <a:spLocks noGrp="1"/>
          </p:cNvSpPr>
          <p:nvPr>
            <p:ph type="dt" sz="half" idx="10"/>
          </p:nvPr>
        </p:nvSpPr>
        <p:spPr/>
        <p:txBody>
          <a:bodyPr/>
          <a:lstStyle/>
          <a:p>
            <a:fld id="{0FD330E6-4E6D-4F7D-A43C-16C2DD6A8B5F}" type="datetimeFigureOut">
              <a:rPr lang="en-US" smtClean="0"/>
              <a:t>3/24/2023</a:t>
            </a:fld>
            <a:endParaRPr lang="en-US"/>
          </a:p>
        </p:txBody>
      </p:sp>
      <p:sp>
        <p:nvSpPr>
          <p:cNvPr id="8" name="Footer Placeholder 7">
            <a:extLst>
              <a:ext uri="{FF2B5EF4-FFF2-40B4-BE49-F238E27FC236}">
                <a16:creationId xmlns:a16="http://schemas.microsoft.com/office/drawing/2014/main" id="{D7D836AE-AC01-2213-222F-3809B480FE1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581F1BF-DFA2-682B-6204-B01AE0548FE4}"/>
              </a:ext>
            </a:extLst>
          </p:cNvPr>
          <p:cNvSpPr>
            <a:spLocks noGrp="1"/>
          </p:cNvSpPr>
          <p:nvPr>
            <p:ph type="sldNum" sz="quarter" idx="12"/>
          </p:nvPr>
        </p:nvSpPr>
        <p:spPr/>
        <p:txBody>
          <a:bodyPr/>
          <a:lstStyle/>
          <a:p>
            <a:fld id="{5B472441-816F-45ED-B629-16D741D5F3E2}" type="slidenum">
              <a:rPr lang="en-US" smtClean="0"/>
              <a:t>‹#›</a:t>
            </a:fld>
            <a:endParaRPr lang="en-US"/>
          </a:p>
        </p:txBody>
      </p:sp>
    </p:spTree>
    <p:extLst>
      <p:ext uri="{BB962C8B-B14F-4D97-AF65-F5344CB8AC3E}">
        <p14:creationId xmlns:p14="http://schemas.microsoft.com/office/powerpoint/2010/main" val="1746529153"/>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C094BB-5206-AF23-A7BA-E4171E1ACD0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D22BB14-E8FB-828A-A565-7E9433DD2D05}"/>
              </a:ext>
            </a:extLst>
          </p:cNvPr>
          <p:cNvSpPr>
            <a:spLocks noGrp="1"/>
          </p:cNvSpPr>
          <p:nvPr>
            <p:ph type="dt" sz="half" idx="10"/>
          </p:nvPr>
        </p:nvSpPr>
        <p:spPr/>
        <p:txBody>
          <a:bodyPr/>
          <a:lstStyle/>
          <a:p>
            <a:fld id="{0FD330E6-4E6D-4F7D-A43C-16C2DD6A8B5F}" type="datetimeFigureOut">
              <a:rPr lang="en-US" smtClean="0"/>
              <a:t>3/24/2023</a:t>
            </a:fld>
            <a:endParaRPr lang="en-US"/>
          </a:p>
        </p:txBody>
      </p:sp>
      <p:sp>
        <p:nvSpPr>
          <p:cNvPr id="4" name="Footer Placeholder 3">
            <a:extLst>
              <a:ext uri="{FF2B5EF4-FFF2-40B4-BE49-F238E27FC236}">
                <a16:creationId xmlns:a16="http://schemas.microsoft.com/office/drawing/2014/main" id="{8A2919D5-A2B2-D52D-E684-2AC4C63BB43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FEDC7F3-0964-6D52-BA96-364E77D38143}"/>
              </a:ext>
            </a:extLst>
          </p:cNvPr>
          <p:cNvSpPr>
            <a:spLocks noGrp="1"/>
          </p:cNvSpPr>
          <p:nvPr>
            <p:ph type="sldNum" sz="quarter" idx="12"/>
          </p:nvPr>
        </p:nvSpPr>
        <p:spPr/>
        <p:txBody>
          <a:bodyPr/>
          <a:lstStyle/>
          <a:p>
            <a:fld id="{5B472441-816F-45ED-B629-16D741D5F3E2}" type="slidenum">
              <a:rPr lang="en-US" smtClean="0"/>
              <a:t>‹#›</a:t>
            </a:fld>
            <a:endParaRPr lang="en-US"/>
          </a:p>
        </p:txBody>
      </p:sp>
    </p:spTree>
    <p:extLst>
      <p:ext uri="{BB962C8B-B14F-4D97-AF65-F5344CB8AC3E}">
        <p14:creationId xmlns:p14="http://schemas.microsoft.com/office/powerpoint/2010/main" val="716214973"/>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C002405-0243-5229-D5E6-419460475182}"/>
              </a:ext>
            </a:extLst>
          </p:cNvPr>
          <p:cNvSpPr>
            <a:spLocks noGrp="1"/>
          </p:cNvSpPr>
          <p:nvPr>
            <p:ph type="dt" sz="half" idx="10"/>
          </p:nvPr>
        </p:nvSpPr>
        <p:spPr/>
        <p:txBody>
          <a:bodyPr/>
          <a:lstStyle/>
          <a:p>
            <a:fld id="{0FD330E6-4E6D-4F7D-A43C-16C2DD6A8B5F}" type="datetimeFigureOut">
              <a:rPr lang="en-US" smtClean="0"/>
              <a:t>3/24/2023</a:t>
            </a:fld>
            <a:endParaRPr lang="en-US"/>
          </a:p>
        </p:txBody>
      </p:sp>
      <p:sp>
        <p:nvSpPr>
          <p:cNvPr id="3" name="Footer Placeholder 2">
            <a:extLst>
              <a:ext uri="{FF2B5EF4-FFF2-40B4-BE49-F238E27FC236}">
                <a16:creationId xmlns:a16="http://schemas.microsoft.com/office/drawing/2014/main" id="{6275EA37-6D39-E38D-84B8-57914838869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5159B34-BE99-1797-6837-EBD5A60F6318}"/>
              </a:ext>
            </a:extLst>
          </p:cNvPr>
          <p:cNvSpPr>
            <a:spLocks noGrp="1"/>
          </p:cNvSpPr>
          <p:nvPr>
            <p:ph type="sldNum" sz="quarter" idx="12"/>
          </p:nvPr>
        </p:nvSpPr>
        <p:spPr/>
        <p:txBody>
          <a:bodyPr/>
          <a:lstStyle/>
          <a:p>
            <a:fld id="{5B472441-816F-45ED-B629-16D741D5F3E2}" type="slidenum">
              <a:rPr lang="en-US" smtClean="0"/>
              <a:t>‹#›</a:t>
            </a:fld>
            <a:endParaRPr lang="en-US"/>
          </a:p>
        </p:txBody>
      </p:sp>
    </p:spTree>
    <p:extLst>
      <p:ext uri="{BB962C8B-B14F-4D97-AF65-F5344CB8AC3E}">
        <p14:creationId xmlns:p14="http://schemas.microsoft.com/office/powerpoint/2010/main" val="1290453907"/>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17CEAB-05D1-0B6D-2182-C25196B4AF75}"/>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Content Placeholder 2">
            <a:extLst>
              <a:ext uri="{FF2B5EF4-FFF2-40B4-BE49-F238E27FC236}">
                <a16:creationId xmlns:a16="http://schemas.microsoft.com/office/drawing/2014/main" id="{629D5B7F-8D72-0126-0153-0C44FE91F761}"/>
              </a:ext>
            </a:extLst>
          </p:cNvPr>
          <p:cNvSpPr>
            <a:spLocks noGrp="1"/>
          </p:cNvSpPr>
          <p:nvPr>
            <p:ph idx="1"/>
          </p:nvPr>
        </p:nvSpPr>
        <p:spPr>
          <a:xfrm>
            <a:off x="5528734" y="1404338"/>
            <a:ext cx="6583680" cy="6931378"/>
          </a:xfrm>
        </p:spPr>
        <p:txBody>
          <a:bodyPr/>
          <a:lstStyle>
            <a:lvl1pPr>
              <a:defRPr sz="3413"/>
            </a:lvl1pPr>
            <a:lvl2pPr>
              <a:defRPr sz="2987"/>
            </a:lvl2pPr>
            <a:lvl3pPr>
              <a:defRPr sz="256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55DD21F-BA79-438D-9843-68EA99F8F06F}"/>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5576701D-E7B1-181E-DFC7-B49380182493}"/>
              </a:ext>
            </a:extLst>
          </p:cNvPr>
          <p:cNvSpPr>
            <a:spLocks noGrp="1"/>
          </p:cNvSpPr>
          <p:nvPr>
            <p:ph type="dt" sz="half" idx="10"/>
          </p:nvPr>
        </p:nvSpPr>
        <p:spPr/>
        <p:txBody>
          <a:bodyPr/>
          <a:lstStyle/>
          <a:p>
            <a:fld id="{0FD330E6-4E6D-4F7D-A43C-16C2DD6A8B5F}" type="datetimeFigureOut">
              <a:rPr lang="en-US" smtClean="0"/>
              <a:t>3/24/2023</a:t>
            </a:fld>
            <a:endParaRPr lang="en-US"/>
          </a:p>
        </p:txBody>
      </p:sp>
      <p:sp>
        <p:nvSpPr>
          <p:cNvPr id="6" name="Footer Placeholder 5">
            <a:extLst>
              <a:ext uri="{FF2B5EF4-FFF2-40B4-BE49-F238E27FC236}">
                <a16:creationId xmlns:a16="http://schemas.microsoft.com/office/drawing/2014/main" id="{1BFCBA72-59BB-1AA3-7D0C-6F665DB76FB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AD7991F-143C-12EE-B36A-F12D226CE5C2}"/>
              </a:ext>
            </a:extLst>
          </p:cNvPr>
          <p:cNvSpPr>
            <a:spLocks noGrp="1"/>
          </p:cNvSpPr>
          <p:nvPr>
            <p:ph type="sldNum" sz="quarter" idx="12"/>
          </p:nvPr>
        </p:nvSpPr>
        <p:spPr/>
        <p:txBody>
          <a:bodyPr/>
          <a:lstStyle/>
          <a:p>
            <a:fld id="{5B472441-816F-45ED-B629-16D741D5F3E2}" type="slidenum">
              <a:rPr lang="en-US" smtClean="0"/>
              <a:t>‹#›</a:t>
            </a:fld>
            <a:endParaRPr lang="en-US"/>
          </a:p>
        </p:txBody>
      </p:sp>
    </p:spTree>
    <p:extLst>
      <p:ext uri="{BB962C8B-B14F-4D97-AF65-F5344CB8AC3E}">
        <p14:creationId xmlns:p14="http://schemas.microsoft.com/office/powerpoint/2010/main" val="3778511079"/>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DE88D-DF6D-7E2A-BB99-DA1439188A74}"/>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Picture Placeholder 2">
            <a:extLst>
              <a:ext uri="{FF2B5EF4-FFF2-40B4-BE49-F238E27FC236}">
                <a16:creationId xmlns:a16="http://schemas.microsoft.com/office/drawing/2014/main" id="{5B294829-AF12-F5CB-9324-63D1988E2F3B}"/>
              </a:ext>
            </a:extLst>
          </p:cNvPr>
          <p:cNvSpPr>
            <a:spLocks noGrp="1"/>
          </p:cNvSpPr>
          <p:nvPr>
            <p:ph type="pic" idx="1"/>
          </p:nvPr>
        </p:nvSpPr>
        <p:spPr>
          <a:xfrm>
            <a:off x="5528734" y="1404338"/>
            <a:ext cx="6583680" cy="6931378"/>
          </a:xfrm>
        </p:spPr>
        <p:txBody>
          <a:bodyPr/>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endParaRPr lang="en-US"/>
          </a:p>
        </p:txBody>
      </p:sp>
      <p:sp>
        <p:nvSpPr>
          <p:cNvPr id="4" name="Text Placeholder 3">
            <a:extLst>
              <a:ext uri="{FF2B5EF4-FFF2-40B4-BE49-F238E27FC236}">
                <a16:creationId xmlns:a16="http://schemas.microsoft.com/office/drawing/2014/main" id="{90A4175D-C8BE-234D-4803-B7EFBC37F201}"/>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207064C1-2F2F-5454-3A85-CFB50E2D86DA}"/>
              </a:ext>
            </a:extLst>
          </p:cNvPr>
          <p:cNvSpPr>
            <a:spLocks noGrp="1"/>
          </p:cNvSpPr>
          <p:nvPr>
            <p:ph type="dt" sz="half" idx="10"/>
          </p:nvPr>
        </p:nvSpPr>
        <p:spPr/>
        <p:txBody>
          <a:bodyPr/>
          <a:lstStyle/>
          <a:p>
            <a:fld id="{0FD330E6-4E6D-4F7D-A43C-16C2DD6A8B5F}" type="datetimeFigureOut">
              <a:rPr lang="en-US" smtClean="0"/>
              <a:t>3/24/2023</a:t>
            </a:fld>
            <a:endParaRPr lang="en-US"/>
          </a:p>
        </p:txBody>
      </p:sp>
      <p:sp>
        <p:nvSpPr>
          <p:cNvPr id="6" name="Footer Placeholder 5">
            <a:extLst>
              <a:ext uri="{FF2B5EF4-FFF2-40B4-BE49-F238E27FC236}">
                <a16:creationId xmlns:a16="http://schemas.microsoft.com/office/drawing/2014/main" id="{B473E8F6-994A-7CC7-F37C-AF151E882BE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CDA5A74-15FD-2480-1D56-6DC141654933}"/>
              </a:ext>
            </a:extLst>
          </p:cNvPr>
          <p:cNvSpPr>
            <a:spLocks noGrp="1"/>
          </p:cNvSpPr>
          <p:nvPr>
            <p:ph type="sldNum" sz="quarter" idx="12"/>
          </p:nvPr>
        </p:nvSpPr>
        <p:spPr/>
        <p:txBody>
          <a:bodyPr/>
          <a:lstStyle/>
          <a:p>
            <a:fld id="{5B472441-816F-45ED-B629-16D741D5F3E2}" type="slidenum">
              <a:rPr lang="en-US" smtClean="0"/>
              <a:t>‹#›</a:t>
            </a:fld>
            <a:endParaRPr lang="en-US"/>
          </a:p>
        </p:txBody>
      </p:sp>
    </p:spTree>
    <p:extLst>
      <p:ext uri="{BB962C8B-B14F-4D97-AF65-F5344CB8AC3E}">
        <p14:creationId xmlns:p14="http://schemas.microsoft.com/office/powerpoint/2010/main" val="247661415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FC4BE-0A12-29CC-0925-C04E6534834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FF04E27-D1F3-86A9-E263-82E9D99D33F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CC3CA2-CDD3-9A80-02AB-F331A1BC8DEE}"/>
              </a:ext>
            </a:extLst>
          </p:cNvPr>
          <p:cNvSpPr>
            <a:spLocks noGrp="1"/>
          </p:cNvSpPr>
          <p:nvPr>
            <p:ph type="dt" sz="half" idx="10"/>
          </p:nvPr>
        </p:nvSpPr>
        <p:spPr/>
        <p:txBody>
          <a:bodyPr/>
          <a:lstStyle/>
          <a:p>
            <a:fld id="{0FD330E6-4E6D-4F7D-A43C-16C2DD6A8B5F}" type="datetimeFigureOut">
              <a:rPr lang="en-US" smtClean="0"/>
              <a:t>3/24/2023</a:t>
            </a:fld>
            <a:endParaRPr lang="en-US"/>
          </a:p>
        </p:txBody>
      </p:sp>
      <p:sp>
        <p:nvSpPr>
          <p:cNvPr id="5" name="Footer Placeholder 4">
            <a:extLst>
              <a:ext uri="{FF2B5EF4-FFF2-40B4-BE49-F238E27FC236}">
                <a16:creationId xmlns:a16="http://schemas.microsoft.com/office/drawing/2014/main" id="{13BB2C61-6400-0488-1E7F-6B87DDB509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465310-FC22-2565-C3ED-1EC78629BDCF}"/>
              </a:ext>
            </a:extLst>
          </p:cNvPr>
          <p:cNvSpPr>
            <a:spLocks noGrp="1"/>
          </p:cNvSpPr>
          <p:nvPr>
            <p:ph type="sldNum" sz="quarter" idx="12"/>
          </p:nvPr>
        </p:nvSpPr>
        <p:spPr/>
        <p:txBody>
          <a:bodyPr/>
          <a:lstStyle/>
          <a:p>
            <a:fld id="{5B472441-816F-45ED-B629-16D741D5F3E2}" type="slidenum">
              <a:rPr lang="en-US" smtClean="0"/>
              <a:t>‹#›</a:t>
            </a:fld>
            <a:endParaRPr lang="en-US"/>
          </a:p>
        </p:txBody>
      </p:sp>
    </p:spTree>
    <p:extLst>
      <p:ext uri="{BB962C8B-B14F-4D97-AF65-F5344CB8AC3E}">
        <p14:creationId xmlns:p14="http://schemas.microsoft.com/office/powerpoint/2010/main" val="37008074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6" name="Picture 5"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7585" y="2597042"/>
            <a:ext cx="3596865" cy="2607727"/>
          </a:xfrm>
          <a:prstGeom prst="rect">
            <a:avLst/>
          </a:prstGeom>
        </p:spPr>
      </p:pic>
      <p:pic>
        <p:nvPicPr>
          <p:cNvPr id="28" name="Picture 27"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84534" y="2597042"/>
            <a:ext cx="3596865" cy="2607727"/>
          </a:xfrm>
          <a:prstGeom prst="rect">
            <a:avLst/>
          </a:prstGeom>
        </p:spPr>
      </p:pic>
      <p:pic>
        <p:nvPicPr>
          <p:cNvPr id="29" name="Picture 28"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21995" y="2597042"/>
            <a:ext cx="3596865" cy="2607727"/>
          </a:xfrm>
          <a:prstGeom prst="rect">
            <a:avLst/>
          </a:prstGeom>
        </p:spPr>
      </p:pic>
      <p:sp>
        <p:nvSpPr>
          <p:cNvPr id="30" name="Title 1"/>
          <p:cNvSpPr>
            <a:spLocks noGrp="1"/>
          </p:cNvSpPr>
          <p:nvPr>
            <p:ph type="title"/>
          </p:nvPr>
        </p:nvSpPr>
        <p:spPr>
          <a:xfrm>
            <a:off x="974714" y="866986"/>
            <a:ext cx="11044014" cy="1380196"/>
          </a:xfrm>
        </p:spPr>
        <p:txBody>
          <a:bodyPr/>
          <a:lstStyle/>
          <a:p>
            <a:r>
              <a:rPr lang="en-US"/>
              <a:t>Click to edit Master title style</a:t>
            </a:r>
          </a:p>
        </p:txBody>
      </p:sp>
      <p:sp>
        <p:nvSpPr>
          <p:cNvPr id="19" name="Text Placeholder 2"/>
          <p:cNvSpPr>
            <a:spLocks noGrp="1"/>
          </p:cNvSpPr>
          <p:nvPr>
            <p:ph type="body" idx="1"/>
          </p:nvPr>
        </p:nvSpPr>
        <p:spPr>
          <a:xfrm>
            <a:off x="974714" y="5552506"/>
            <a:ext cx="3521050" cy="819573"/>
          </a:xfrm>
        </p:spPr>
        <p:txBody>
          <a:bodyPr anchor="b">
            <a:noAutofit/>
          </a:bodyPr>
          <a:lstStyle>
            <a:lvl1pPr marL="0" indent="0" algn="ctr">
              <a:buNone/>
              <a:defRPr sz="2844" b="0">
                <a:solidFill>
                  <a:schemeClr val="tx1"/>
                </a:solidFill>
              </a:defRPr>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Edit Master text styles</a:t>
            </a:r>
          </a:p>
        </p:txBody>
      </p:sp>
      <p:sp>
        <p:nvSpPr>
          <p:cNvPr id="20" name="Picture Placeholder 2"/>
          <p:cNvSpPr>
            <a:spLocks noGrp="1" noChangeAspect="1"/>
          </p:cNvSpPr>
          <p:nvPr>
            <p:ph type="pic" idx="15"/>
          </p:nvPr>
        </p:nvSpPr>
        <p:spPr>
          <a:xfrm>
            <a:off x="1085976" y="2757572"/>
            <a:ext cx="3298526" cy="2279757"/>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2276"/>
            </a:lvl1pPr>
            <a:lvl2pPr marL="650230" indent="0">
              <a:buNone/>
              <a:defRPr sz="2276"/>
            </a:lvl2pPr>
            <a:lvl3pPr marL="1300460" indent="0">
              <a:buNone/>
              <a:defRPr sz="2276"/>
            </a:lvl3pPr>
            <a:lvl4pPr marL="1950690" indent="0">
              <a:buNone/>
              <a:defRPr sz="2276"/>
            </a:lvl4pPr>
            <a:lvl5pPr marL="2600919" indent="0">
              <a:buNone/>
              <a:defRPr sz="2276"/>
            </a:lvl5pPr>
            <a:lvl6pPr marL="3251149" indent="0">
              <a:buNone/>
              <a:defRPr sz="2276"/>
            </a:lvl6pPr>
            <a:lvl7pPr marL="3901379" indent="0">
              <a:buNone/>
              <a:defRPr sz="2276"/>
            </a:lvl7pPr>
            <a:lvl8pPr marL="4551609" indent="0">
              <a:buNone/>
              <a:defRPr sz="2276"/>
            </a:lvl8pPr>
            <a:lvl9pPr marL="5201839" indent="0">
              <a:buNone/>
              <a:defRPr sz="2276"/>
            </a:lvl9pPr>
          </a:lstStyle>
          <a:p>
            <a:r>
              <a:rPr lang="en-US"/>
              <a:t>Click icon to add picture</a:t>
            </a:r>
          </a:p>
        </p:txBody>
      </p:sp>
      <p:sp>
        <p:nvSpPr>
          <p:cNvPr id="21" name="Text Placeholder 3"/>
          <p:cNvSpPr>
            <a:spLocks noGrp="1"/>
          </p:cNvSpPr>
          <p:nvPr>
            <p:ph type="body" sz="half" idx="18"/>
          </p:nvPr>
        </p:nvSpPr>
        <p:spPr>
          <a:xfrm>
            <a:off x="974714" y="6372081"/>
            <a:ext cx="3521050" cy="1864296"/>
          </a:xfrm>
        </p:spPr>
        <p:txBody>
          <a:bodyPr anchor="t">
            <a:normAutofit/>
          </a:bodyPr>
          <a:lstStyle>
            <a:lvl1pPr marL="0" indent="0" algn="ctr">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Edit Master text styles</a:t>
            </a:r>
          </a:p>
        </p:txBody>
      </p:sp>
      <p:sp>
        <p:nvSpPr>
          <p:cNvPr id="22" name="Text Placeholder 4"/>
          <p:cNvSpPr>
            <a:spLocks noGrp="1"/>
          </p:cNvSpPr>
          <p:nvPr>
            <p:ph type="body" sz="quarter" idx="3"/>
          </p:nvPr>
        </p:nvSpPr>
        <p:spPr>
          <a:xfrm>
            <a:off x="4738974" y="5552506"/>
            <a:ext cx="3521050" cy="819573"/>
          </a:xfrm>
        </p:spPr>
        <p:txBody>
          <a:bodyPr anchor="b">
            <a:noAutofit/>
          </a:bodyPr>
          <a:lstStyle>
            <a:lvl1pPr marL="0" indent="0" algn="ctr">
              <a:buNone/>
              <a:defRPr sz="2844" b="0">
                <a:solidFill>
                  <a:schemeClr val="tx1"/>
                </a:solidFill>
              </a:defRPr>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Edit Master text styles</a:t>
            </a:r>
          </a:p>
        </p:txBody>
      </p:sp>
      <p:sp>
        <p:nvSpPr>
          <p:cNvPr id="23" name="Picture Placeholder 2"/>
          <p:cNvSpPr>
            <a:spLocks noGrp="1" noChangeAspect="1"/>
          </p:cNvSpPr>
          <p:nvPr>
            <p:ph type="pic" idx="21"/>
          </p:nvPr>
        </p:nvSpPr>
        <p:spPr>
          <a:xfrm>
            <a:off x="4848792" y="2757822"/>
            <a:ext cx="3298526" cy="2287167"/>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2276"/>
            </a:lvl1pPr>
            <a:lvl2pPr marL="650230" indent="0">
              <a:buNone/>
              <a:defRPr sz="2276"/>
            </a:lvl2pPr>
            <a:lvl3pPr marL="1300460" indent="0">
              <a:buNone/>
              <a:defRPr sz="2276"/>
            </a:lvl3pPr>
            <a:lvl4pPr marL="1950690" indent="0">
              <a:buNone/>
              <a:defRPr sz="2276"/>
            </a:lvl4pPr>
            <a:lvl5pPr marL="2600919" indent="0">
              <a:buNone/>
              <a:defRPr sz="2276"/>
            </a:lvl5pPr>
            <a:lvl6pPr marL="3251149" indent="0">
              <a:buNone/>
              <a:defRPr sz="2276"/>
            </a:lvl6pPr>
            <a:lvl7pPr marL="3901379" indent="0">
              <a:buNone/>
              <a:defRPr sz="2276"/>
            </a:lvl7pPr>
            <a:lvl8pPr marL="4551609" indent="0">
              <a:buNone/>
              <a:defRPr sz="2276"/>
            </a:lvl8pPr>
            <a:lvl9pPr marL="5201839" indent="0">
              <a:buNone/>
              <a:defRPr sz="2276"/>
            </a:lvl9pPr>
          </a:lstStyle>
          <a:p>
            <a:r>
              <a:rPr lang="en-US"/>
              <a:t>Click icon to add picture</a:t>
            </a:r>
          </a:p>
        </p:txBody>
      </p:sp>
      <p:sp>
        <p:nvSpPr>
          <p:cNvPr id="24" name="Text Placeholder 3"/>
          <p:cNvSpPr>
            <a:spLocks noGrp="1"/>
          </p:cNvSpPr>
          <p:nvPr>
            <p:ph type="body" sz="half" idx="19"/>
          </p:nvPr>
        </p:nvSpPr>
        <p:spPr>
          <a:xfrm>
            <a:off x="4737530" y="6372080"/>
            <a:ext cx="3522493" cy="1864296"/>
          </a:xfrm>
        </p:spPr>
        <p:txBody>
          <a:bodyPr anchor="t">
            <a:normAutofit/>
          </a:bodyPr>
          <a:lstStyle>
            <a:lvl1pPr marL="0" indent="0" algn="ctr">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Edit Master text styles</a:t>
            </a:r>
          </a:p>
        </p:txBody>
      </p:sp>
      <p:sp>
        <p:nvSpPr>
          <p:cNvPr id="25" name="Text Placeholder 4"/>
          <p:cNvSpPr>
            <a:spLocks noGrp="1"/>
          </p:cNvSpPr>
          <p:nvPr>
            <p:ph type="body" sz="quarter" idx="13"/>
          </p:nvPr>
        </p:nvSpPr>
        <p:spPr>
          <a:xfrm>
            <a:off x="8497810" y="5552506"/>
            <a:ext cx="3521050" cy="819573"/>
          </a:xfrm>
        </p:spPr>
        <p:txBody>
          <a:bodyPr anchor="b">
            <a:noAutofit/>
          </a:bodyPr>
          <a:lstStyle>
            <a:lvl1pPr marL="0" indent="0" algn="ctr">
              <a:buNone/>
              <a:defRPr sz="2844" b="0">
                <a:solidFill>
                  <a:schemeClr val="tx1"/>
                </a:solidFill>
              </a:defRPr>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Edit Master text styles</a:t>
            </a:r>
          </a:p>
        </p:txBody>
      </p:sp>
      <p:sp>
        <p:nvSpPr>
          <p:cNvPr id="26" name="Picture Placeholder 2"/>
          <p:cNvSpPr>
            <a:spLocks noGrp="1" noChangeAspect="1"/>
          </p:cNvSpPr>
          <p:nvPr>
            <p:ph type="pic" idx="22"/>
          </p:nvPr>
        </p:nvSpPr>
        <p:spPr>
          <a:xfrm>
            <a:off x="8614079" y="2751192"/>
            <a:ext cx="3298526" cy="2285929"/>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2276"/>
            </a:lvl1pPr>
            <a:lvl2pPr marL="650230" indent="0">
              <a:buNone/>
              <a:defRPr sz="2276"/>
            </a:lvl2pPr>
            <a:lvl3pPr marL="1300460" indent="0">
              <a:buNone/>
              <a:defRPr sz="2276"/>
            </a:lvl3pPr>
            <a:lvl4pPr marL="1950690" indent="0">
              <a:buNone/>
              <a:defRPr sz="2276"/>
            </a:lvl4pPr>
            <a:lvl5pPr marL="2600919" indent="0">
              <a:buNone/>
              <a:defRPr sz="2276"/>
            </a:lvl5pPr>
            <a:lvl6pPr marL="3251149" indent="0">
              <a:buNone/>
              <a:defRPr sz="2276"/>
            </a:lvl6pPr>
            <a:lvl7pPr marL="3901379" indent="0">
              <a:buNone/>
              <a:defRPr sz="2276"/>
            </a:lvl7pPr>
            <a:lvl8pPr marL="4551609" indent="0">
              <a:buNone/>
              <a:defRPr sz="2276"/>
            </a:lvl8pPr>
            <a:lvl9pPr marL="5201839" indent="0">
              <a:buNone/>
              <a:defRPr sz="2276"/>
            </a:lvl9pPr>
          </a:lstStyle>
          <a:p>
            <a:r>
              <a:rPr lang="en-US"/>
              <a:t>Click icon to add picture</a:t>
            </a:r>
          </a:p>
        </p:txBody>
      </p:sp>
      <p:sp>
        <p:nvSpPr>
          <p:cNvPr id="27" name="Text Placeholder 3"/>
          <p:cNvSpPr>
            <a:spLocks noGrp="1"/>
          </p:cNvSpPr>
          <p:nvPr>
            <p:ph type="body" sz="half" idx="20"/>
          </p:nvPr>
        </p:nvSpPr>
        <p:spPr>
          <a:xfrm>
            <a:off x="8497677" y="6372077"/>
            <a:ext cx="3521050" cy="1864299"/>
          </a:xfrm>
        </p:spPr>
        <p:txBody>
          <a:bodyPr anchor="t">
            <a:normAutofit/>
          </a:bodyPr>
          <a:lstStyle>
            <a:lvl1pPr marL="0" indent="0" algn="ctr">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pPr/>
              <a:t>3/24/2023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143252251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A509C63-862D-B069-CDD4-64E1E9B747A5}"/>
              </a:ext>
            </a:extLst>
          </p:cNvPr>
          <p:cNvSpPr>
            <a:spLocks noGrp="1"/>
          </p:cNvSpPr>
          <p:nvPr>
            <p:ph type="title" orient="vert"/>
          </p:nvPr>
        </p:nvSpPr>
        <p:spPr>
          <a:xfrm>
            <a:off x="9306560" y="519289"/>
            <a:ext cx="2804160" cy="82657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85C39E8-CF32-E182-0EC8-A82E346AE8E2}"/>
              </a:ext>
            </a:extLst>
          </p:cNvPr>
          <p:cNvSpPr>
            <a:spLocks noGrp="1"/>
          </p:cNvSpPr>
          <p:nvPr>
            <p:ph type="body" orient="vert" idx="1"/>
          </p:nvPr>
        </p:nvSpPr>
        <p:spPr>
          <a:xfrm>
            <a:off x="894080" y="519289"/>
            <a:ext cx="8249920" cy="82657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74D87E-B678-49AD-F187-2CA82E17CC5E}"/>
              </a:ext>
            </a:extLst>
          </p:cNvPr>
          <p:cNvSpPr>
            <a:spLocks noGrp="1"/>
          </p:cNvSpPr>
          <p:nvPr>
            <p:ph type="dt" sz="half" idx="10"/>
          </p:nvPr>
        </p:nvSpPr>
        <p:spPr/>
        <p:txBody>
          <a:bodyPr/>
          <a:lstStyle/>
          <a:p>
            <a:fld id="{0FD330E6-4E6D-4F7D-A43C-16C2DD6A8B5F}" type="datetimeFigureOut">
              <a:rPr lang="en-US" smtClean="0"/>
              <a:t>3/24/2023</a:t>
            </a:fld>
            <a:endParaRPr lang="en-US"/>
          </a:p>
        </p:txBody>
      </p:sp>
      <p:sp>
        <p:nvSpPr>
          <p:cNvPr id="5" name="Footer Placeholder 4">
            <a:extLst>
              <a:ext uri="{FF2B5EF4-FFF2-40B4-BE49-F238E27FC236}">
                <a16:creationId xmlns:a16="http://schemas.microsoft.com/office/drawing/2014/main" id="{6E83760B-B075-7DC8-6DA6-E66D86F55B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9550C5F-1969-E73B-A9AA-9B117AAB297F}"/>
              </a:ext>
            </a:extLst>
          </p:cNvPr>
          <p:cNvSpPr>
            <a:spLocks noGrp="1"/>
          </p:cNvSpPr>
          <p:nvPr>
            <p:ph type="sldNum" sz="quarter" idx="12"/>
          </p:nvPr>
        </p:nvSpPr>
        <p:spPr/>
        <p:txBody>
          <a:bodyPr/>
          <a:lstStyle/>
          <a:p>
            <a:fld id="{5B472441-816F-45ED-B629-16D741D5F3E2}" type="slidenum">
              <a:rPr lang="en-US" smtClean="0"/>
              <a:t>‹#›</a:t>
            </a:fld>
            <a:endParaRPr lang="en-US"/>
          </a:p>
        </p:txBody>
      </p:sp>
    </p:spTree>
    <p:extLst>
      <p:ext uri="{BB962C8B-B14F-4D97-AF65-F5344CB8AC3E}">
        <p14:creationId xmlns:p14="http://schemas.microsoft.com/office/powerpoint/2010/main" val="36711636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674CB-3709-4ACF-BB61-29ADEA3D41BE}"/>
              </a:ext>
            </a:extLst>
          </p:cNvPr>
          <p:cNvSpPr>
            <a:spLocks noGrp="1"/>
          </p:cNvSpPr>
          <p:nvPr>
            <p:ph type="ctrTitle"/>
          </p:nvPr>
        </p:nvSpPr>
        <p:spPr>
          <a:xfrm>
            <a:off x="1625600" y="1469542"/>
            <a:ext cx="9753600" cy="3524301"/>
          </a:xfrm>
        </p:spPr>
        <p:txBody>
          <a:bodyPr lIns="0" tIns="0" rIns="0" bIns="0" anchor="b">
            <a:noAutofit/>
          </a:bodyPr>
          <a:lstStyle>
            <a:lvl1pPr algn="ctr">
              <a:defRPr sz="4267" spc="800" baseline="0"/>
            </a:lvl1pPr>
          </a:lstStyle>
          <a:p>
            <a:r>
              <a:rPr lang="en-US"/>
              <a:t>Click to edit Master title style</a:t>
            </a:r>
          </a:p>
        </p:txBody>
      </p:sp>
      <p:sp>
        <p:nvSpPr>
          <p:cNvPr id="3" name="Subtitle 2">
            <a:extLst>
              <a:ext uri="{FF2B5EF4-FFF2-40B4-BE49-F238E27FC236}">
                <a16:creationId xmlns:a16="http://schemas.microsoft.com/office/drawing/2014/main" id="{E06DA6BE-9B64-48FC-92D1-EF0D426A3974}"/>
              </a:ext>
            </a:extLst>
          </p:cNvPr>
          <p:cNvSpPr>
            <a:spLocks noGrp="1"/>
          </p:cNvSpPr>
          <p:nvPr>
            <p:ph type="subTitle" idx="1"/>
          </p:nvPr>
        </p:nvSpPr>
        <p:spPr>
          <a:xfrm>
            <a:off x="1625600" y="5436006"/>
            <a:ext cx="9753600" cy="2041754"/>
          </a:xfrm>
        </p:spPr>
        <p:txBody>
          <a:bodyPr lIns="0" tIns="0" rIns="0" bIns="0">
            <a:normAutofit/>
          </a:bodyPr>
          <a:lstStyle>
            <a:lvl1pPr marL="0" indent="0" algn="ctr">
              <a:lnSpc>
                <a:spcPct val="150000"/>
              </a:lnSpc>
              <a:buNone/>
              <a:defRPr sz="1707" cap="all" spc="640" baseline="0">
                <a:solidFill>
                  <a:schemeClr val="tx1"/>
                </a:solidFill>
              </a:defRPr>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a:extLst>
              <a:ext uri="{FF2B5EF4-FFF2-40B4-BE49-F238E27FC236}">
                <a16:creationId xmlns:a16="http://schemas.microsoft.com/office/drawing/2014/main" id="{B083AE59-8E21-449F-86DA-5BE297010864}"/>
              </a:ext>
            </a:extLst>
          </p:cNvPr>
          <p:cNvSpPr>
            <a:spLocks noGrp="1"/>
          </p:cNvSpPr>
          <p:nvPr>
            <p:ph type="dt" sz="half" idx="10"/>
          </p:nvPr>
        </p:nvSpPr>
        <p:spPr/>
        <p:txBody>
          <a:bodyPr/>
          <a:lstStyle/>
          <a:p>
            <a:fld id="{655A5808-3B61-48CC-92EF-85AC2E0DFA56}" type="datetime2">
              <a:rPr lang="en-US" smtClean="0"/>
              <a:t>Friday, March 24, 2023</a:t>
            </a:fld>
            <a:endParaRPr lang="en-US"/>
          </a:p>
        </p:txBody>
      </p:sp>
      <p:sp>
        <p:nvSpPr>
          <p:cNvPr id="5" name="Footer Placeholder 4">
            <a:extLst>
              <a:ext uri="{FF2B5EF4-FFF2-40B4-BE49-F238E27FC236}">
                <a16:creationId xmlns:a16="http://schemas.microsoft.com/office/drawing/2014/main" id="{4E8CCD60-9970-49FD-8254-21154BAA1E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C0A488-07A7-42F9-B1DF-68545B75417D}"/>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160927039"/>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E0F35-0AE7-48AB-9005-F1DB4BD0B47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DDD4022-C31F-4C4C-B5BF-5F9730C08A0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A45EE9-11D3-436C-9D73-1AA6CCDB165F}"/>
              </a:ext>
            </a:extLst>
          </p:cNvPr>
          <p:cNvSpPr>
            <a:spLocks noGrp="1"/>
          </p:cNvSpPr>
          <p:nvPr>
            <p:ph type="dt" sz="half" idx="10"/>
          </p:nvPr>
        </p:nvSpPr>
        <p:spPr/>
        <p:txBody>
          <a:bodyPr/>
          <a:lstStyle/>
          <a:p>
            <a:fld id="{2F3AF3C6-0FD4-4939-991C-00DDE5C56815}" type="datetime2">
              <a:rPr lang="en-US" smtClean="0"/>
              <a:t>Friday, March 24, 2023</a:t>
            </a:fld>
            <a:endParaRPr lang="en-US"/>
          </a:p>
        </p:txBody>
      </p:sp>
      <p:sp>
        <p:nvSpPr>
          <p:cNvPr id="5" name="Footer Placeholder 4">
            <a:extLst>
              <a:ext uri="{FF2B5EF4-FFF2-40B4-BE49-F238E27FC236}">
                <a16:creationId xmlns:a16="http://schemas.microsoft.com/office/drawing/2014/main" id="{92817DCF-881F-4956-81AE-A6D27A88F4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265F17-AD75-4B7E-970D-5D4DBD5D170C}"/>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84510530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C12CB-05D8-4D62-BDC5-812DB6DD04CD}"/>
              </a:ext>
            </a:extLst>
          </p:cNvPr>
          <p:cNvSpPr>
            <a:spLocks noGrp="1"/>
          </p:cNvSpPr>
          <p:nvPr>
            <p:ph type="title"/>
          </p:nvPr>
        </p:nvSpPr>
        <p:spPr>
          <a:xfrm>
            <a:off x="1463040" y="2431628"/>
            <a:ext cx="10631424" cy="4057226"/>
          </a:xfrm>
        </p:spPr>
        <p:txBody>
          <a:bodyPr anchor="b">
            <a:normAutofit/>
          </a:bodyPr>
          <a:lstStyle>
            <a:lvl1pPr>
              <a:lnSpc>
                <a:spcPct val="100000"/>
              </a:lnSpc>
              <a:defRPr sz="4693" spc="800" baseline="0"/>
            </a:lvl1pPr>
          </a:lstStyle>
          <a:p>
            <a:r>
              <a:rPr lang="en-US"/>
              <a:t>Click to edit Master title style</a:t>
            </a:r>
          </a:p>
        </p:txBody>
      </p:sp>
      <p:sp>
        <p:nvSpPr>
          <p:cNvPr id="3" name="Text Placeholder 2">
            <a:extLst>
              <a:ext uri="{FF2B5EF4-FFF2-40B4-BE49-F238E27FC236}">
                <a16:creationId xmlns:a16="http://schemas.microsoft.com/office/drawing/2014/main" id="{7C52F020-8516-4B9E-B455-5731ED6C9E9E}"/>
              </a:ext>
            </a:extLst>
          </p:cNvPr>
          <p:cNvSpPr>
            <a:spLocks noGrp="1"/>
          </p:cNvSpPr>
          <p:nvPr>
            <p:ph type="body" idx="1"/>
          </p:nvPr>
        </p:nvSpPr>
        <p:spPr>
          <a:xfrm>
            <a:off x="1463041" y="7074611"/>
            <a:ext cx="10631425" cy="1586586"/>
          </a:xfrm>
        </p:spPr>
        <p:txBody>
          <a:bodyPr>
            <a:normAutofit/>
          </a:bodyPr>
          <a:lstStyle>
            <a:lvl1pPr marL="0" indent="0">
              <a:buNone/>
              <a:defRPr sz="1707" cap="all" spc="640" baseline="0">
                <a:solidFill>
                  <a:schemeClr val="tx1"/>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C822993-6E28-44BB-B983-095B476B801A}"/>
              </a:ext>
            </a:extLst>
          </p:cNvPr>
          <p:cNvSpPr>
            <a:spLocks noGrp="1"/>
          </p:cNvSpPr>
          <p:nvPr>
            <p:ph type="dt" sz="half" idx="10"/>
          </p:nvPr>
        </p:nvSpPr>
        <p:spPr/>
        <p:txBody>
          <a:bodyPr/>
          <a:lstStyle/>
          <a:p>
            <a:fld id="{86807482-8128-47C6-A8DD-6452B0291CFF}" type="datetime2">
              <a:rPr lang="en-US" smtClean="0"/>
              <a:t>Friday, March 24, 2023</a:t>
            </a:fld>
            <a:endParaRPr lang="en-US"/>
          </a:p>
        </p:txBody>
      </p:sp>
      <p:sp>
        <p:nvSpPr>
          <p:cNvPr id="5" name="Footer Placeholder 4">
            <a:extLst>
              <a:ext uri="{FF2B5EF4-FFF2-40B4-BE49-F238E27FC236}">
                <a16:creationId xmlns:a16="http://schemas.microsoft.com/office/drawing/2014/main" id="{FC909971-06C9-462B-81D9-BEF24C708A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9A076D-47C1-49CD-9A8B-956DB3FC31F7}"/>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2161189254"/>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28DFBD-F5ED-455C-8AD0-97476A55E3D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C30E58C-F463-4D52-9225-9410133113A4}"/>
              </a:ext>
            </a:extLst>
          </p:cNvPr>
          <p:cNvSpPr>
            <a:spLocks noGrp="1"/>
          </p:cNvSpPr>
          <p:nvPr>
            <p:ph sz="half" idx="1"/>
          </p:nvPr>
        </p:nvSpPr>
        <p:spPr>
          <a:xfrm>
            <a:off x="1463040" y="3004109"/>
            <a:ext cx="5169408" cy="563107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AF7BDB4-97FA-485D-A557-6F96692BAC9E}"/>
              </a:ext>
            </a:extLst>
          </p:cNvPr>
          <p:cNvSpPr>
            <a:spLocks noGrp="1"/>
          </p:cNvSpPr>
          <p:nvPr>
            <p:ph sz="half" idx="2"/>
          </p:nvPr>
        </p:nvSpPr>
        <p:spPr>
          <a:xfrm>
            <a:off x="7217664" y="3004111"/>
            <a:ext cx="5169408" cy="563107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8C50007-C799-4117-8ACD-5EE980E63F17}"/>
              </a:ext>
            </a:extLst>
          </p:cNvPr>
          <p:cNvSpPr>
            <a:spLocks noGrp="1"/>
          </p:cNvSpPr>
          <p:nvPr>
            <p:ph type="dt" sz="half" idx="10"/>
          </p:nvPr>
        </p:nvSpPr>
        <p:spPr/>
        <p:txBody>
          <a:bodyPr/>
          <a:lstStyle/>
          <a:p>
            <a:fld id="{37903F25-275E-41DE-BE3B-EBF0DB49F9B1}" type="datetime2">
              <a:rPr lang="en-US" smtClean="0"/>
              <a:t>Friday, March 24, 2023</a:t>
            </a:fld>
            <a:endParaRPr lang="en-US"/>
          </a:p>
        </p:txBody>
      </p:sp>
      <p:sp>
        <p:nvSpPr>
          <p:cNvPr id="6" name="Footer Placeholder 5">
            <a:extLst>
              <a:ext uri="{FF2B5EF4-FFF2-40B4-BE49-F238E27FC236}">
                <a16:creationId xmlns:a16="http://schemas.microsoft.com/office/drawing/2014/main" id="{F24E8968-6BAD-4D5A-BF1D-911C7A39C1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99D8C08-BF20-4D5E-9004-0C075C36D8A4}"/>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176920521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2036E0D-26A5-455A-A8BD-70DA8BC03EB2}"/>
              </a:ext>
            </a:extLst>
          </p:cNvPr>
          <p:cNvSpPr>
            <a:spLocks noGrp="1"/>
          </p:cNvSpPr>
          <p:nvPr>
            <p:ph type="body" idx="1"/>
          </p:nvPr>
        </p:nvSpPr>
        <p:spPr>
          <a:xfrm>
            <a:off x="1463040" y="3004109"/>
            <a:ext cx="5163814"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4" name="Content Placeholder 3">
            <a:extLst>
              <a:ext uri="{FF2B5EF4-FFF2-40B4-BE49-F238E27FC236}">
                <a16:creationId xmlns:a16="http://schemas.microsoft.com/office/drawing/2014/main" id="{E7FD4EA0-094D-4056-9032-BFB44B40896B}"/>
              </a:ext>
            </a:extLst>
          </p:cNvPr>
          <p:cNvSpPr>
            <a:spLocks noGrp="1"/>
          </p:cNvSpPr>
          <p:nvPr>
            <p:ph sz="half" idx="2"/>
          </p:nvPr>
        </p:nvSpPr>
        <p:spPr>
          <a:xfrm>
            <a:off x="1463040" y="4292938"/>
            <a:ext cx="5163814" cy="44157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FC0CCE8-718F-4620-8B4A-C60EEA7B884D}"/>
              </a:ext>
            </a:extLst>
          </p:cNvPr>
          <p:cNvSpPr>
            <a:spLocks noGrp="1"/>
          </p:cNvSpPr>
          <p:nvPr>
            <p:ph type="body" sz="quarter" idx="3"/>
          </p:nvPr>
        </p:nvSpPr>
        <p:spPr>
          <a:xfrm>
            <a:off x="7217664" y="3004109"/>
            <a:ext cx="5169408"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6" name="Content Placeholder 5">
            <a:extLst>
              <a:ext uri="{FF2B5EF4-FFF2-40B4-BE49-F238E27FC236}">
                <a16:creationId xmlns:a16="http://schemas.microsoft.com/office/drawing/2014/main" id="{56CE86DF-0069-4D31-BDD3-A9A2F9B7B468}"/>
              </a:ext>
            </a:extLst>
          </p:cNvPr>
          <p:cNvSpPr>
            <a:spLocks noGrp="1"/>
          </p:cNvSpPr>
          <p:nvPr>
            <p:ph sz="quarter" idx="4"/>
          </p:nvPr>
        </p:nvSpPr>
        <p:spPr>
          <a:xfrm>
            <a:off x="7217664" y="4292937"/>
            <a:ext cx="5163814" cy="441579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1A5ED06-FE54-4B86-A8D4-07D0EB08C3AB}"/>
              </a:ext>
            </a:extLst>
          </p:cNvPr>
          <p:cNvSpPr>
            <a:spLocks noGrp="1"/>
          </p:cNvSpPr>
          <p:nvPr>
            <p:ph type="dt" sz="half" idx="10"/>
          </p:nvPr>
        </p:nvSpPr>
        <p:spPr/>
        <p:txBody>
          <a:bodyPr/>
          <a:lstStyle/>
          <a:p>
            <a:fld id="{EE475572-4A44-4171-84AA-64D42C8050A6}" type="datetime2">
              <a:rPr lang="en-US" smtClean="0"/>
              <a:t>Friday, March 24, 2023</a:t>
            </a:fld>
            <a:endParaRPr lang="en-US"/>
          </a:p>
        </p:txBody>
      </p:sp>
      <p:sp>
        <p:nvSpPr>
          <p:cNvPr id="8" name="Footer Placeholder 7">
            <a:extLst>
              <a:ext uri="{FF2B5EF4-FFF2-40B4-BE49-F238E27FC236}">
                <a16:creationId xmlns:a16="http://schemas.microsoft.com/office/drawing/2014/main" id="{CE9EC6C3-0950-4AFE-936A-9AB5D227844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784B1D1-BE0C-48F4-BC74-90675A0F07CF}"/>
              </a:ext>
            </a:extLst>
          </p:cNvPr>
          <p:cNvSpPr>
            <a:spLocks noGrp="1"/>
          </p:cNvSpPr>
          <p:nvPr>
            <p:ph type="sldNum" sz="quarter" idx="12"/>
          </p:nvPr>
        </p:nvSpPr>
        <p:spPr/>
        <p:txBody>
          <a:bodyPr/>
          <a:lstStyle/>
          <a:p>
            <a:fld id="{C01389E6-C847-4AD0-B56D-D205B2EAB1EE}" type="slidenum">
              <a:rPr lang="en-US" smtClean="0"/>
              <a:t>‹#›</a:t>
            </a:fld>
            <a:endParaRPr lang="en-US"/>
          </a:p>
        </p:txBody>
      </p:sp>
      <p:sp>
        <p:nvSpPr>
          <p:cNvPr id="10" name="Title 9">
            <a:extLst>
              <a:ext uri="{FF2B5EF4-FFF2-40B4-BE49-F238E27FC236}">
                <a16:creationId xmlns:a16="http://schemas.microsoft.com/office/drawing/2014/main" id="{2D453288-3D76-40C1-BE00-223AB28F13DF}"/>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61035120"/>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B1716-24B0-42CD-95B6-843092597B2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9E3617E-4B11-481F-AC6E-00031790294A}"/>
              </a:ext>
            </a:extLst>
          </p:cNvPr>
          <p:cNvSpPr>
            <a:spLocks noGrp="1"/>
          </p:cNvSpPr>
          <p:nvPr>
            <p:ph type="dt" sz="half" idx="10"/>
          </p:nvPr>
        </p:nvSpPr>
        <p:spPr/>
        <p:txBody>
          <a:bodyPr/>
          <a:lstStyle/>
          <a:p>
            <a:fld id="{C4C1612E-528E-4FD5-9E9E-E15F1108F171}" type="datetime2">
              <a:rPr lang="en-US" smtClean="0"/>
              <a:t>Friday, March 24, 2023</a:t>
            </a:fld>
            <a:endParaRPr lang="en-US"/>
          </a:p>
        </p:txBody>
      </p:sp>
      <p:sp>
        <p:nvSpPr>
          <p:cNvPr id="4" name="Footer Placeholder 3">
            <a:extLst>
              <a:ext uri="{FF2B5EF4-FFF2-40B4-BE49-F238E27FC236}">
                <a16:creationId xmlns:a16="http://schemas.microsoft.com/office/drawing/2014/main" id="{F6BF19CC-06D3-40E9-81B5-63B457B220C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AEFC312-3AA5-46F7-B701-3D9327A68DB7}"/>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400765839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8C9E28E-1389-47AF-B3EB-22571417ACBE}"/>
              </a:ext>
            </a:extLst>
          </p:cNvPr>
          <p:cNvSpPr>
            <a:spLocks noGrp="1"/>
          </p:cNvSpPr>
          <p:nvPr>
            <p:ph type="dt" sz="half" idx="10"/>
          </p:nvPr>
        </p:nvSpPr>
        <p:spPr/>
        <p:txBody>
          <a:bodyPr/>
          <a:lstStyle/>
          <a:p>
            <a:fld id="{D4F6D862-A06D-436F-A92E-EBAAD50B6E50}" type="datetime2">
              <a:rPr lang="en-US" smtClean="0"/>
              <a:t>Friday, March 24, 2023</a:t>
            </a:fld>
            <a:endParaRPr lang="en-US"/>
          </a:p>
        </p:txBody>
      </p:sp>
      <p:sp>
        <p:nvSpPr>
          <p:cNvPr id="3" name="Footer Placeholder 2">
            <a:extLst>
              <a:ext uri="{FF2B5EF4-FFF2-40B4-BE49-F238E27FC236}">
                <a16:creationId xmlns:a16="http://schemas.microsoft.com/office/drawing/2014/main" id="{BFCF6B08-1984-4F7C-9F6E-A4F47BDBA21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771B3C5-CEC7-427F-931C-1318C421BEF9}"/>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334599008"/>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4EB55F-536E-4547-A5D2-0483FC3684CD}"/>
              </a:ext>
            </a:extLst>
          </p:cNvPr>
          <p:cNvSpPr>
            <a:spLocks noGrp="1"/>
          </p:cNvSpPr>
          <p:nvPr>
            <p:ph type="title"/>
          </p:nvPr>
        </p:nvSpPr>
        <p:spPr>
          <a:xfrm>
            <a:off x="1463041" y="1404338"/>
            <a:ext cx="4194386" cy="2694416"/>
          </a:xfrm>
        </p:spPr>
        <p:txBody>
          <a:bodyPr anchor="b"/>
          <a:lstStyle>
            <a:lvl1pPr>
              <a:lnSpc>
                <a:spcPct val="100000"/>
              </a:lnSpc>
              <a:defRPr sz="3413"/>
            </a:lvl1pPr>
          </a:lstStyle>
          <a:p>
            <a:r>
              <a:rPr lang="en-US"/>
              <a:t>Click to edit Master title style</a:t>
            </a:r>
          </a:p>
        </p:txBody>
      </p:sp>
      <p:sp>
        <p:nvSpPr>
          <p:cNvPr id="3" name="Content Placeholder 2">
            <a:extLst>
              <a:ext uri="{FF2B5EF4-FFF2-40B4-BE49-F238E27FC236}">
                <a16:creationId xmlns:a16="http://schemas.microsoft.com/office/drawing/2014/main" id="{3D717D3C-533B-4EA9-886B-FAE59956C74C}"/>
              </a:ext>
            </a:extLst>
          </p:cNvPr>
          <p:cNvSpPr>
            <a:spLocks noGrp="1"/>
          </p:cNvSpPr>
          <p:nvPr>
            <p:ph idx="1"/>
          </p:nvPr>
        </p:nvSpPr>
        <p:spPr>
          <a:xfrm>
            <a:off x="6027725" y="1404338"/>
            <a:ext cx="6066739" cy="6931378"/>
          </a:xfrm>
        </p:spPr>
        <p:txBody>
          <a:bodyPr>
            <a:normAutofit/>
          </a:bodyPr>
          <a:lstStyle>
            <a:lvl1pPr>
              <a:defRPr sz="2133"/>
            </a:lvl1pPr>
            <a:lvl2pPr>
              <a:defRPr sz="2133"/>
            </a:lvl2pPr>
            <a:lvl3pPr>
              <a:defRPr sz="1920"/>
            </a:lvl3pPr>
            <a:lvl4pPr>
              <a:defRPr sz="1707"/>
            </a:lvl4pPr>
            <a:lvl5pPr>
              <a:defRPr sz="1707"/>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419D2E1-4B17-4608-961E-2C4719855E89}"/>
              </a:ext>
            </a:extLst>
          </p:cNvPr>
          <p:cNvSpPr>
            <a:spLocks noGrp="1"/>
          </p:cNvSpPr>
          <p:nvPr>
            <p:ph type="body" sz="half" idx="2"/>
          </p:nvPr>
        </p:nvSpPr>
        <p:spPr>
          <a:xfrm>
            <a:off x="1463041" y="4349881"/>
            <a:ext cx="4194386" cy="398583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B75A3535-184C-438C-AE91-9C42B7C5AFB6}"/>
              </a:ext>
            </a:extLst>
          </p:cNvPr>
          <p:cNvSpPr>
            <a:spLocks noGrp="1"/>
          </p:cNvSpPr>
          <p:nvPr>
            <p:ph type="dt" sz="half" idx="10"/>
          </p:nvPr>
        </p:nvSpPr>
        <p:spPr/>
        <p:txBody>
          <a:bodyPr/>
          <a:lstStyle/>
          <a:p>
            <a:fld id="{B73E0B7D-2260-4809-8F0A-9E5F3E24F169}" type="datetime2">
              <a:rPr lang="en-US" smtClean="0"/>
              <a:t>Friday, March 24, 2023</a:t>
            </a:fld>
            <a:endParaRPr lang="en-US"/>
          </a:p>
        </p:txBody>
      </p:sp>
      <p:sp>
        <p:nvSpPr>
          <p:cNvPr id="6" name="Footer Placeholder 5">
            <a:extLst>
              <a:ext uri="{FF2B5EF4-FFF2-40B4-BE49-F238E27FC236}">
                <a16:creationId xmlns:a16="http://schemas.microsoft.com/office/drawing/2014/main" id="{0DF6DBC3-4A58-42BA-9B55-A9A72510374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D4E6563-0AB6-4038-A12B-A259552DB66C}"/>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581152854"/>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9702C5-1E3B-4C62-A538-59BB572864A0}"/>
              </a:ext>
            </a:extLst>
          </p:cNvPr>
          <p:cNvSpPr>
            <a:spLocks noGrp="1"/>
          </p:cNvSpPr>
          <p:nvPr>
            <p:ph type="title"/>
          </p:nvPr>
        </p:nvSpPr>
        <p:spPr>
          <a:xfrm>
            <a:off x="1463041" y="1404518"/>
            <a:ext cx="4194386" cy="2691994"/>
          </a:xfrm>
        </p:spPr>
        <p:txBody>
          <a:bodyPr anchor="b"/>
          <a:lstStyle>
            <a:lvl1pPr>
              <a:defRPr sz="3413" baseline="0"/>
            </a:lvl1pPr>
          </a:lstStyle>
          <a:p>
            <a:r>
              <a:rPr lang="en-US"/>
              <a:t>Click to edit Master title style</a:t>
            </a:r>
          </a:p>
        </p:txBody>
      </p:sp>
      <p:sp>
        <p:nvSpPr>
          <p:cNvPr id="3" name="Picture Placeholder 2">
            <a:extLst>
              <a:ext uri="{FF2B5EF4-FFF2-40B4-BE49-F238E27FC236}">
                <a16:creationId xmlns:a16="http://schemas.microsoft.com/office/drawing/2014/main" id="{6E2CF574-95CE-4E60-B2CF-3B5B4F33A767}"/>
              </a:ext>
            </a:extLst>
          </p:cNvPr>
          <p:cNvSpPr>
            <a:spLocks noGrp="1"/>
          </p:cNvSpPr>
          <p:nvPr>
            <p:ph type="pic" idx="1"/>
          </p:nvPr>
        </p:nvSpPr>
        <p:spPr>
          <a:xfrm>
            <a:off x="5872340" y="1404338"/>
            <a:ext cx="6222125" cy="6931378"/>
          </a:xfrm>
        </p:spPr>
        <p:txBody>
          <a:bodyPr/>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r>
              <a:rPr lang="en-US"/>
              <a:t>Click icon to add picture</a:t>
            </a:r>
          </a:p>
        </p:txBody>
      </p:sp>
      <p:sp>
        <p:nvSpPr>
          <p:cNvPr id="4" name="Text Placeholder 3">
            <a:extLst>
              <a:ext uri="{FF2B5EF4-FFF2-40B4-BE49-F238E27FC236}">
                <a16:creationId xmlns:a16="http://schemas.microsoft.com/office/drawing/2014/main" id="{6D039F7C-C735-4356-8B04-89E19047950C}"/>
              </a:ext>
            </a:extLst>
          </p:cNvPr>
          <p:cNvSpPr>
            <a:spLocks noGrp="1"/>
          </p:cNvSpPr>
          <p:nvPr>
            <p:ph type="body" sz="half" idx="2"/>
          </p:nvPr>
        </p:nvSpPr>
        <p:spPr>
          <a:xfrm>
            <a:off x="1463041" y="4314007"/>
            <a:ext cx="4194386" cy="4032998"/>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45E706DF-52A3-4F34-9BF5-E1ACD5D54283}"/>
              </a:ext>
            </a:extLst>
          </p:cNvPr>
          <p:cNvSpPr>
            <a:spLocks noGrp="1"/>
          </p:cNvSpPr>
          <p:nvPr>
            <p:ph type="dt" sz="half" idx="10"/>
          </p:nvPr>
        </p:nvSpPr>
        <p:spPr/>
        <p:txBody>
          <a:bodyPr/>
          <a:lstStyle/>
          <a:p>
            <a:fld id="{3C8E4735-C637-46A3-94EB-AB3AC4188D2F}" type="datetime2">
              <a:rPr lang="en-US" smtClean="0"/>
              <a:t>Friday, March 24, 2023</a:t>
            </a:fld>
            <a:endParaRPr lang="en-US"/>
          </a:p>
        </p:txBody>
      </p:sp>
      <p:sp>
        <p:nvSpPr>
          <p:cNvPr id="6" name="Footer Placeholder 5">
            <a:extLst>
              <a:ext uri="{FF2B5EF4-FFF2-40B4-BE49-F238E27FC236}">
                <a16:creationId xmlns:a16="http://schemas.microsoft.com/office/drawing/2014/main" id="{BFB25E53-E72E-4110-BB6B-3477F56C30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3686F8F-3D62-4CEC-AD9A-B70848E6A81C}"/>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1108048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3/24/2023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791577789"/>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9DC3B6-2D75-4EC4-9120-88DCE0EA61A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74B06CB-A0FE-4499-B674-90C8C281A55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7FD700-765A-4DE6-A8EC-9D9D92FCBB42}"/>
              </a:ext>
            </a:extLst>
          </p:cNvPr>
          <p:cNvSpPr>
            <a:spLocks noGrp="1"/>
          </p:cNvSpPr>
          <p:nvPr>
            <p:ph type="dt" sz="half" idx="10"/>
          </p:nvPr>
        </p:nvSpPr>
        <p:spPr/>
        <p:txBody>
          <a:bodyPr/>
          <a:lstStyle/>
          <a:p>
            <a:fld id="{735E98AF-4574-4509-BF7A-519ACD5BF826}" type="datetime2">
              <a:rPr lang="en-US" smtClean="0"/>
              <a:t>Friday, March 24, 2023</a:t>
            </a:fld>
            <a:endParaRPr lang="en-US"/>
          </a:p>
        </p:txBody>
      </p:sp>
      <p:sp>
        <p:nvSpPr>
          <p:cNvPr id="5" name="Footer Placeholder 4">
            <a:extLst>
              <a:ext uri="{FF2B5EF4-FFF2-40B4-BE49-F238E27FC236}">
                <a16:creationId xmlns:a16="http://schemas.microsoft.com/office/drawing/2014/main" id="{0C4664EC-C4B1-4D14-9ED3-14C6CCBFFC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DF5526-E518-4133-9F44-D812576C1092}"/>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4206049185"/>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5F62998-15B1-4CA8-8C60-7801001F8060}"/>
              </a:ext>
            </a:extLst>
          </p:cNvPr>
          <p:cNvSpPr>
            <a:spLocks noGrp="1"/>
          </p:cNvSpPr>
          <p:nvPr>
            <p:ph type="title" orient="vert"/>
          </p:nvPr>
        </p:nvSpPr>
        <p:spPr>
          <a:xfrm>
            <a:off x="9306560" y="1193101"/>
            <a:ext cx="2804160" cy="6896784"/>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11AE278-0885-4594-AB09-120344C7D882}"/>
              </a:ext>
            </a:extLst>
          </p:cNvPr>
          <p:cNvSpPr>
            <a:spLocks noGrp="1"/>
          </p:cNvSpPr>
          <p:nvPr>
            <p:ph type="body" orient="vert" idx="1"/>
          </p:nvPr>
        </p:nvSpPr>
        <p:spPr>
          <a:xfrm>
            <a:off x="905851" y="1193102"/>
            <a:ext cx="8238149" cy="689678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B850CC-FB43-4988-8D4E-9C54C20185B4}"/>
              </a:ext>
            </a:extLst>
          </p:cNvPr>
          <p:cNvSpPr>
            <a:spLocks noGrp="1"/>
          </p:cNvSpPr>
          <p:nvPr>
            <p:ph type="dt" sz="half" idx="10"/>
          </p:nvPr>
        </p:nvSpPr>
        <p:spPr/>
        <p:txBody>
          <a:bodyPr/>
          <a:lstStyle/>
          <a:p>
            <a:fld id="{93DD97D4-9636-490F-85D0-E926C2B6F3B1}" type="datetime2">
              <a:rPr lang="en-US" smtClean="0"/>
              <a:t>Friday, March 24, 2023</a:t>
            </a:fld>
            <a:endParaRPr lang="en-US"/>
          </a:p>
        </p:txBody>
      </p:sp>
      <p:sp>
        <p:nvSpPr>
          <p:cNvPr id="5" name="Footer Placeholder 4">
            <a:extLst>
              <a:ext uri="{FF2B5EF4-FFF2-40B4-BE49-F238E27FC236}">
                <a16:creationId xmlns:a16="http://schemas.microsoft.com/office/drawing/2014/main" id="{47A70300-3853-4FB4-A084-CF6E5CF2BD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DBAFB0-25AA-4B69-8418-418F47A92700}"/>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3108040884"/>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22635" y="2275840"/>
            <a:ext cx="6343186" cy="4334933"/>
          </a:xfrm>
        </p:spPr>
        <p:txBody>
          <a:bodyPr anchor="b">
            <a:normAutofit/>
          </a:bodyPr>
          <a:lstStyle>
            <a:lvl1pPr>
              <a:lnSpc>
                <a:spcPct val="80000"/>
              </a:lnSpc>
              <a:defRPr sz="7042">
                <a:solidFill>
                  <a:schemeClr val="tx1"/>
                </a:solidFill>
              </a:defRPr>
            </a:lvl1pPr>
          </a:lstStyle>
          <a:p>
            <a:r>
              <a:rPr lang="en-US"/>
              <a:t>Click to edit Master title style</a:t>
            </a:r>
            <a:endParaRPr/>
          </a:p>
        </p:txBody>
      </p:sp>
      <p:sp>
        <p:nvSpPr>
          <p:cNvPr id="3" name="Subtitle 2"/>
          <p:cNvSpPr>
            <a:spLocks noGrp="1"/>
          </p:cNvSpPr>
          <p:nvPr>
            <p:ph type="subTitle" idx="1" hasCustomPrompt="1"/>
          </p:nvPr>
        </p:nvSpPr>
        <p:spPr>
          <a:xfrm>
            <a:off x="1622636" y="6966859"/>
            <a:ext cx="6343185" cy="1806866"/>
          </a:xfrm>
        </p:spPr>
        <p:txBody>
          <a:bodyPr>
            <a:noAutofit/>
          </a:bodyPr>
          <a:lstStyle>
            <a:lvl1pPr marL="0" indent="0" algn="l">
              <a:spcBef>
                <a:spcPts val="0"/>
              </a:spcBef>
              <a:buNone/>
              <a:defRPr sz="2987" cap="none" baseline="0">
                <a:solidFill>
                  <a:schemeClr val="accent1">
                    <a:lumMod val="50000"/>
                  </a:schemeClr>
                </a:solidFill>
              </a:defRPr>
            </a:lvl1pPr>
            <a:lvl2pPr marL="487787" indent="0" algn="ctr">
              <a:buNone/>
              <a:defRPr>
                <a:solidFill>
                  <a:schemeClr val="tx1">
                    <a:tint val="75000"/>
                  </a:schemeClr>
                </a:solidFill>
              </a:defRPr>
            </a:lvl2pPr>
            <a:lvl3pPr marL="975573" indent="0" algn="ctr">
              <a:buNone/>
              <a:defRPr>
                <a:solidFill>
                  <a:schemeClr val="tx1">
                    <a:tint val="75000"/>
                  </a:schemeClr>
                </a:solidFill>
              </a:defRPr>
            </a:lvl3pPr>
            <a:lvl4pPr marL="1463360" indent="0" algn="ctr">
              <a:buNone/>
              <a:defRPr>
                <a:solidFill>
                  <a:schemeClr val="tx1">
                    <a:tint val="75000"/>
                  </a:schemeClr>
                </a:solidFill>
              </a:defRPr>
            </a:lvl4pPr>
            <a:lvl5pPr marL="1951147" indent="0" algn="ctr">
              <a:buNone/>
              <a:defRPr>
                <a:solidFill>
                  <a:schemeClr val="tx1">
                    <a:tint val="75000"/>
                  </a:schemeClr>
                </a:solidFill>
              </a:defRPr>
            </a:lvl5pPr>
            <a:lvl6pPr marL="2438933" indent="0" algn="ctr">
              <a:buNone/>
              <a:defRPr>
                <a:solidFill>
                  <a:schemeClr val="tx1">
                    <a:tint val="75000"/>
                  </a:schemeClr>
                </a:solidFill>
              </a:defRPr>
            </a:lvl6pPr>
            <a:lvl7pPr marL="2926720" indent="0" algn="ctr">
              <a:buNone/>
              <a:defRPr>
                <a:solidFill>
                  <a:schemeClr val="tx1">
                    <a:tint val="75000"/>
                  </a:schemeClr>
                </a:solidFill>
              </a:defRPr>
            </a:lvl7pPr>
            <a:lvl8pPr marL="3414507" indent="0" algn="ctr">
              <a:buNone/>
              <a:defRPr>
                <a:solidFill>
                  <a:schemeClr val="tx1">
                    <a:tint val="75000"/>
                  </a:schemeClr>
                </a:solidFill>
              </a:defRPr>
            </a:lvl8pPr>
            <a:lvl9pPr marL="3902293" indent="0" algn="ctr">
              <a:buNone/>
              <a:defRPr>
                <a:solidFill>
                  <a:schemeClr val="tx1">
                    <a:tint val="75000"/>
                  </a:schemeClr>
                </a:solidFill>
              </a:defRPr>
            </a:lvl9pPr>
          </a:lstStyle>
          <a:p>
            <a:r>
              <a:rPr lang="en-US"/>
              <a:t>E</a:t>
            </a:r>
            <a:r>
              <a:t>dit Master subtitle style</a:t>
            </a:r>
          </a:p>
        </p:txBody>
      </p:sp>
      <p:cxnSp>
        <p:nvCxnSpPr>
          <p:cNvPr id="6" name="Straight Connector 5"/>
          <p:cNvCxnSpPr/>
          <p:nvPr/>
        </p:nvCxnSpPr>
        <p:spPr>
          <a:xfrm>
            <a:off x="1769992" y="6802448"/>
            <a:ext cx="6033226" cy="0"/>
          </a:xfrm>
          <a:prstGeom prst="line">
            <a:avLst/>
          </a:prstGeom>
          <a:ln w="12700">
            <a:solidFill>
              <a:schemeClr val="accent1">
                <a:lumMod val="50000"/>
              </a:schemeClr>
            </a:solidFill>
            <a:miter lim="800000"/>
          </a:ln>
        </p:spPr>
        <p:style>
          <a:lnRef idx="1">
            <a:schemeClr val="accent1"/>
          </a:lnRef>
          <a:fillRef idx="0">
            <a:schemeClr val="accent1"/>
          </a:fillRef>
          <a:effectRef idx="0">
            <a:schemeClr val="accent1"/>
          </a:effectRef>
          <a:fontRef idx="minor">
            <a:schemeClr val="tx1"/>
          </a:fontRef>
        </p:style>
      </p:cxnSp>
      <p:grpSp>
        <p:nvGrpSpPr>
          <p:cNvPr id="5" name="Group 4"/>
          <p:cNvGrpSpPr/>
          <p:nvPr userDrawn="1"/>
        </p:nvGrpSpPr>
        <p:grpSpPr>
          <a:xfrm>
            <a:off x="8453629" y="0"/>
            <a:ext cx="4551171" cy="9753600"/>
            <a:chOff x="7923213" y="0"/>
            <a:chExt cx="4265612" cy="685800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7923213" y="0"/>
              <a:ext cx="4265612" cy="6858000"/>
            </a:xfrm>
            <a:prstGeom prst="rect">
              <a:avLst/>
            </a:prstGeom>
          </p:spPr>
        </p:pic>
        <p:sp>
          <p:nvSpPr>
            <p:cNvPr id="13" name="Rectangle 12"/>
            <p:cNvSpPr/>
            <p:nvPr/>
          </p:nvSpPr>
          <p:spPr>
            <a:xfrm>
              <a:off x="7923213" y="0"/>
              <a:ext cx="1065213" cy="6858000"/>
            </a:xfrm>
            <a:prstGeom prst="rect">
              <a:avLst/>
            </a:prstGeom>
            <a:gradFill flip="none" rotWithShape="1">
              <a:gsLst>
                <a:gs pos="75000">
                  <a:schemeClr val="tx2">
                    <a:alpha val="0"/>
                  </a:schemeClr>
                </a:gs>
                <a:gs pos="100000">
                  <a:schemeClr val="tx2">
                    <a:alpha val="2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494"/>
            </a:p>
          </p:txBody>
        </p:sp>
      </p:grpSp>
    </p:spTree>
    <p:extLst>
      <p:ext uri="{BB962C8B-B14F-4D97-AF65-F5344CB8AC3E}">
        <p14:creationId xmlns:p14="http://schemas.microsoft.com/office/powerpoint/2010/main" val="3651323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lumMod val="50000"/>
                  </a:schemeClr>
                </a:solidFill>
              </a:defRPr>
            </a:lvl1pPr>
          </a:lstStyle>
          <a:p>
            <a:r>
              <a:rPr lang="en-US"/>
              <a:t>Click to edit Master title style</a:t>
            </a:r>
            <a:endParaRP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r>
              <a:rPr lang="en-US"/>
              <a:t>Add a footer</a:t>
            </a:r>
          </a:p>
        </p:txBody>
      </p:sp>
      <p:sp>
        <p:nvSpPr>
          <p:cNvPr id="4" name="Date Placeholder 3"/>
          <p:cNvSpPr>
            <a:spLocks noGrp="1"/>
          </p:cNvSpPr>
          <p:nvPr>
            <p:ph type="dt" sz="half" idx="10"/>
          </p:nvPr>
        </p:nvSpPr>
        <p:spPr/>
        <p:txBody>
          <a:bodyPr/>
          <a:lstStyle/>
          <a:p>
            <a:fld id="{03F41C87-7AD9-4845-A077-840E4A0F3F06}" type="datetimeFigureOut">
              <a:rPr lang="en-US"/>
              <a:t>3/24/2023</a:t>
            </a:fld>
            <a:endParaRPr/>
          </a:p>
        </p:txBody>
      </p:sp>
      <p:sp>
        <p:nvSpPr>
          <p:cNvPr id="6" name="Slide Number Placeholder 5"/>
          <p:cNvSpPr>
            <a:spLocks noGrp="1"/>
          </p:cNvSpPr>
          <p:nvPr>
            <p:ph type="sldNum" sz="quarter" idx="12"/>
          </p:nvPr>
        </p:nvSpPr>
        <p:spPr/>
        <p:txBody>
          <a:bodyPr/>
          <a:lstStyle/>
          <a:p>
            <a:fld id="{2A013F82-EE5E-44EE-A61D-E31C6657F26F}" type="slidenum">
              <a:rPr/>
              <a:t>‹#›</a:t>
            </a:fld>
            <a:endParaRPr/>
          </a:p>
        </p:txBody>
      </p:sp>
      <p:cxnSp>
        <p:nvCxnSpPr>
          <p:cNvPr id="7" name="Straight Connector 6"/>
          <p:cNvCxnSpPr/>
          <p:nvPr/>
        </p:nvCxnSpPr>
        <p:spPr>
          <a:xfrm>
            <a:off x="1769992" y="2430660"/>
            <a:ext cx="10260887" cy="0"/>
          </a:xfrm>
          <a:prstGeom prst="line">
            <a:avLst/>
          </a:prstGeom>
          <a:ln w="12700">
            <a:solidFill>
              <a:schemeClr val="accent1">
                <a:lumMod val="50000"/>
              </a:schemeClr>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6696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24327" y="3181648"/>
            <a:ext cx="8780528" cy="3429124"/>
          </a:xfrm>
        </p:spPr>
        <p:txBody>
          <a:bodyPr anchor="b">
            <a:normAutofit/>
          </a:bodyPr>
          <a:lstStyle>
            <a:lvl1pPr algn="l">
              <a:lnSpc>
                <a:spcPct val="80000"/>
              </a:lnSpc>
              <a:defRPr sz="5121" b="0" cap="none" baseline="0">
                <a:solidFill>
                  <a:schemeClr val="tx1"/>
                </a:solidFill>
              </a:defRPr>
            </a:lvl1pPr>
          </a:lstStyle>
          <a:p>
            <a:r>
              <a:rPr lang="en-US"/>
              <a:t>Click to edit Master title style</a:t>
            </a:r>
            <a:endParaRPr/>
          </a:p>
        </p:txBody>
      </p:sp>
      <p:sp>
        <p:nvSpPr>
          <p:cNvPr id="3" name="Text Placeholder 2"/>
          <p:cNvSpPr>
            <a:spLocks noGrp="1"/>
          </p:cNvSpPr>
          <p:nvPr>
            <p:ph type="body" idx="1"/>
          </p:nvPr>
        </p:nvSpPr>
        <p:spPr>
          <a:xfrm>
            <a:off x="1624330" y="6935894"/>
            <a:ext cx="8780528" cy="1837831"/>
          </a:xfrm>
        </p:spPr>
        <p:txBody>
          <a:bodyPr anchor="t">
            <a:normAutofit/>
          </a:bodyPr>
          <a:lstStyle>
            <a:lvl1pPr marL="0" indent="0">
              <a:spcBef>
                <a:spcPts val="0"/>
              </a:spcBef>
              <a:buNone/>
              <a:defRPr sz="2987" cap="none" baseline="0">
                <a:solidFill>
                  <a:schemeClr val="accent1">
                    <a:lumMod val="50000"/>
                  </a:schemeClr>
                </a:solidFill>
              </a:defRPr>
            </a:lvl1pPr>
            <a:lvl2pPr marL="487787" indent="0">
              <a:buNone/>
              <a:defRPr sz="1920">
                <a:solidFill>
                  <a:schemeClr val="tx1">
                    <a:tint val="75000"/>
                  </a:schemeClr>
                </a:solidFill>
              </a:defRPr>
            </a:lvl2pPr>
            <a:lvl3pPr marL="975573" indent="0">
              <a:buNone/>
              <a:defRPr sz="1707">
                <a:solidFill>
                  <a:schemeClr val="tx1">
                    <a:tint val="75000"/>
                  </a:schemeClr>
                </a:solidFill>
              </a:defRPr>
            </a:lvl3pPr>
            <a:lvl4pPr marL="1463360" indent="0">
              <a:buNone/>
              <a:defRPr sz="1494">
                <a:solidFill>
                  <a:schemeClr val="tx1">
                    <a:tint val="75000"/>
                  </a:schemeClr>
                </a:solidFill>
              </a:defRPr>
            </a:lvl4pPr>
            <a:lvl5pPr marL="1951147" indent="0">
              <a:buNone/>
              <a:defRPr sz="1494">
                <a:solidFill>
                  <a:schemeClr val="tx1">
                    <a:tint val="75000"/>
                  </a:schemeClr>
                </a:solidFill>
              </a:defRPr>
            </a:lvl5pPr>
            <a:lvl6pPr marL="2438933" indent="0">
              <a:buNone/>
              <a:defRPr sz="1494">
                <a:solidFill>
                  <a:schemeClr val="tx1">
                    <a:tint val="75000"/>
                  </a:schemeClr>
                </a:solidFill>
              </a:defRPr>
            </a:lvl6pPr>
            <a:lvl7pPr marL="2926720" indent="0">
              <a:buNone/>
              <a:defRPr sz="1494">
                <a:solidFill>
                  <a:schemeClr val="tx1">
                    <a:tint val="75000"/>
                  </a:schemeClr>
                </a:solidFill>
              </a:defRPr>
            </a:lvl7pPr>
            <a:lvl8pPr marL="3414507" indent="0">
              <a:buNone/>
              <a:defRPr sz="1494">
                <a:solidFill>
                  <a:schemeClr val="tx1">
                    <a:tint val="75000"/>
                  </a:schemeClr>
                </a:solidFill>
              </a:defRPr>
            </a:lvl8pPr>
            <a:lvl9pPr marL="3902293" indent="0">
              <a:buNone/>
              <a:defRPr sz="1494">
                <a:solidFill>
                  <a:schemeClr val="tx1">
                    <a:tint val="75000"/>
                  </a:schemeClr>
                </a:solidFill>
              </a:defRPr>
            </a:lvl9pPr>
          </a:lstStyle>
          <a:p>
            <a:pPr lvl="0"/>
            <a:r>
              <a:rPr lang="en-US"/>
              <a:t>Click to edit Master text styles</a:t>
            </a:r>
          </a:p>
        </p:txBody>
      </p:sp>
      <p:grpSp>
        <p:nvGrpSpPr>
          <p:cNvPr id="7" name="Group 6"/>
          <p:cNvGrpSpPr/>
          <p:nvPr userDrawn="1"/>
        </p:nvGrpSpPr>
        <p:grpSpPr>
          <a:xfrm>
            <a:off x="11868276" y="0"/>
            <a:ext cx="1136524" cy="9769082"/>
            <a:chOff x="11123611" y="0"/>
            <a:chExt cx="1065214" cy="6868886"/>
          </a:xfrm>
        </p:grpSpPr>
        <p:pic>
          <p:nvPicPr>
            <p:cNvPr id="10" name="Picture 9"/>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11123611" y="0"/>
              <a:ext cx="1065213" cy="6858000"/>
            </a:xfrm>
            <a:prstGeom prst="rect">
              <a:avLst/>
            </a:prstGeom>
          </p:spPr>
        </p:pic>
        <p:sp>
          <p:nvSpPr>
            <p:cNvPr id="12" name="Rectangle 11"/>
            <p:cNvSpPr/>
            <p:nvPr/>
          </p:nvSpPr>
          <p:spPr>
            <a:xfrm>
              <a:off x="11123612" y="10886"/>
              <a:ext cx="1065213" cy="6858000"/>
            </a:xfrm>
            <a:prstGeom prst="rect">
              <a:avLst/>
            </a:prstGeom>
            <a:gradFill flip="none" rotWithShape="1">
              <a:gsLst>
                <a:gs pos="75000">
                  <a:schemeClr val="tx2">
                    <a:alpha val="0"/>
                  </a:schemeClr>
                </a:gs>
                <a:gs pos="100000">
                  <a:schemeClr val="tx2">
                    <a:alpha val="2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494"/>
            </a:p>
          </p:txBody>
        </p:sp>
      </p:grpSp>
      <p:sp>
        <p:nvSpPr>
          <p:cNvPr id="5" name="Footer Placeholder 4"/>
          <p:cNvSpPr>
            <a:spLocks noGrp="1"/>
          </p:cNvSpPr>
          <p:nvPr>
            <p:ph type="ftr" sz="quarter" idx="11"/>
          </p:nvPr>
        </p:nvSpPr>
        <p:spPr/>
        <p:txBody>
          <a:bodyPr/>
          <a:lstStyle/>
          <a:p>
            <a:r>
              <a:rPr lang="en-US"/>
              <a:t>Add a footer</a:t>
            </a:r>
          </a:p>
        </p:txBody>
      </p:sp>
      <p:sp>
        <p:nvSpPr>
          <p:cNvPr id="4" name="Date Placeholder 3"/>
          <p:cNvSpPr>
            <a:spLocks noGrp="1"/>
          </p:cNvSpPr>
          <p:nvPr>
            <p:ph type="dt" sz="half" idx="10"/>
          </p:nvPr>
        </p:nvSpPr>
        <p:spPr/>
        <p:txBody>
          <a:bodyPr/>
          <a:lstStyle/>
          <a:p>
            <a:fld id="{03F41C87-7AD9-4845-A077-840E4A0F3F06}" type="datetimeFigureOut">
              <a:rPr lang="en-US"/>
              <a:t>3/24/2023</a:t>
            </a:fld>
            <a:endParaRPr/>
          </a:p>
        </p:txBody>
      </p:sp>
      <p:sp>
        <p:nvSpPr>
          <p:cNvPr id="6" name="Slide Number Placeholder 5"/>
          <p:cNvSpPr>
            <a:spLocks noGrp="1"/>
          </p:cNvSpPr>
          <p:nvPr>
            <p:ph type="sldNum" sz="quarter" idx="12"/>
          </p:nvPr>
        </p:nvSpPr>
        <p:spPr/>
        <p:txBody>
          <a:bodyPr/>
          <a:lstStyle/>
          <a:p>
            <a:fld id="{2A013F82-EE5E-44EE-A61D-E31C6657F26F}" type="slidenum">
              <a:rPr/>
              <a:t>‹#›</a:t>
            </a:fld>
            <a:endParaRPr/>
          </a:p>
        </p:txBody>
      </p:sp>
      <p:cxnSp>
        <p:nvCxnSpPr>
          <p:cNvPr id="9" name="Straight Connector 8"/>
          <p:cNvCxnSpPr/>
          <p:nvPr/>
        </p:nvCxnSpPr>
        <p:spPr>
          <a:xfrm>
            <a:off x="1769993" y="6802448"/>
            <a:ext cx="8553562" cy="0"/>
          </a:xfrm>
          <a:prstGeom prst="line">
            <a:avLst/>
          </a:prstGeom>
          <a:ln w="12700">
            <a:solidFill>
              <a:schemeClr val="accent1">
                <a:lumMod val="50000"/>
              </a:schemeClr>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63045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624330" y="541867"/>
            <a:ext cx="10487849" cy="1733973"/>
          </a:xfrm>
        </p:spPr>
        <p:txBody>
          <a:bodyPr/>
          <a:lstStyle>
            <a:lvl1pPr>
              <a:defRPr>
                <a:solidFill>
                  <a:schemeClr val="accent1">
                    <a:lumMod val="50000"/>
                  </a:schemeClr>
                </a:solidFill>
              </a:defRPr>
            </a:lvl1pPr>
          </a:lstStyle>
          <a:p>
            <a:r>
              <a:rPr lang="en-US"/>
              <a:t>Click to edit Master title style</a:t>
            </a:r>
            <a:endParaRPr/>
          </a:p>
        </p:txBody>
      </p:sp>
      <p:sp>
        <p:nvSpPr>
          <p:cNvPr id="3" name="Content Placeholder 2"/>
          <p:cNvSpPr>
            <a:spLocks noGrp="1"/>
          </p:cNvSpPr>
          <p:nvPr>
            <p:ph sz="half" idx="1"/>
          </p:nvPr>
        </p:nvSpPr>
        <p:spPr>
          <a:xfrm>
            <a:off x="1587793" y="2822042"/>
            <a:ext cx="5121974" cy="5956198"/>
          </a:xfrm>
        </p:spPr>
        <p:txBody>
          <a:bodyPr>
            <a:normAutofit/>
          </a:bodyPr>
          <a:lstStyle>
            <a:lvl1pPr>
              <a:defRPr sz="2561"/>
            </a:lvl1pPr>
            <a:lvl2pPr>
              <a:defRPr sz="2134"/>
            </a:lvl2pPr>
            <a:lvl3pPr>
              <a:defRPr sz="1920"/>
            </a:lvl3pPr>
            <a:lvl4pPr>
              <a:defRPr sz="1707"/>
            </a:lvl4pPr>
            <a:lvl5pPr>
              <a:defRPr sz="1707"/>
            </a:lvl5pPr>
            <a:lvl6pPr>
              <a:defRPr sz="1707"/>
            </a:lvl6pPr>
            <a:lvl7pPr>
              <a:defRPr sz="1707"/>
            </a:lvl7pPr>
            <a:lvl8pPr>
              <a:defRPr sz="1707"/>
            </a:lvl8pPr>
            <a:lvl9pPr>
              <a:defRPr sz="170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6990207" y="2822042"/>
            <a:ext cx="5121975" cy="5956198"/>
          </a:xfrm>
        </p:spPr>
        <p:txBody>
          <a:bodyPr>
            <a:normAutofit/>
          </a:bodyPr>
          <a:lstStyle>
            <a:lvl1pPr>
              <a:defRPr sz="2561"/>
            </a:lvl1pPr>
            <a:lvl2pPr>
              <a:defRPr sz="2134"/>
            </a:lvl2pPr>
            <a:lvl3pPr>
              <a:defRPr sz="1920"/>
            </a:lvl3pPr>
            <a:lvl4pPr>
              <a:defRPr sz="1707"/>
            </a:lvl4pPr>
            <a:lvl5pPr>
              <a:defRPr sz="1707"/>
            </a:lvl5pPr>
            <a:lvl6pPr>
              <a:defRPr sz="1707"/>
            </a:lvl6pPr>
            <a:lvl7pPr>
              <a:defRPr sz="1707"/>
            </a:lvl7pPr>
            <a:lvl8pPr>
              <a:defRPr sz="1707"/>
            </a:lvl8pPr>
            <a:lvl9pPr>
              <a:defRPr sz="170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Footer Placeholder 5"/>
          <p:cNvSpPr>
            <a:spLocks noGrp="1"/>
          </p:cNvSpPr>
          <p:nvPr>
            <p:ph type="ftr" sz="quarter" idx="11"/>
          </p:nvPr>
        </p:nvSpPr>
        <p:spPr/>
        <p:txBody>
          <a:bodyPr/>
          <a:lstStyle/>
          <a:p>
            <a:r>
              <a:rPr lang="en-US"/>
              <a:t>Add a footer</a:t>
            </a:r>
          </a:p>
        </p:txBody>
      </p:sp>
      <p:sp>
        <p:nvSpPr>
          <p:cNvPr id="5" name="Date Placeholder 4"/>
          <p:cNvSpPr>
            <a:spLocks noGrp="1"/>
          </p:cNvSpPr>
          <p:nvPr>
            <p:ph type="dt" sz="half" idx="10"/>
          </p:nvPr>
        </p:nvSpPr>
        <p:spPr/>
        <p:txBody>
          <a:bodyPr/>
          <a:lstStyle/>
          <a:p>
            <a:fld id="{03F41C87-7AD9-4845-A077-840E4A0F3F06}" type="datetimeFigureOut">
              <a:rPr lang="en-US"/>
              <a:t>3/24/2023</a:t>
            </a:fld>
            <a:endParaRPr/>
          </a:p>
        </p:txBody>
      </p:sp>
      <p:sp>
        <p:nvSpPr>
          <p:cNvPr id="7" name="Slide Number Placeholder 6"/>
          <p:cNvSpPr>
            <a:spLocks noGrp="1"/>
          </p:cNvSpPr>
          <p:nvPr>
            <p:ph type="sldNum" sz="quarter" idx="12"/>
          </p:nvPr>
        </p:nvSpPr>
        <p:spPr/>
        <p:txBody>
          <a:bodyPr/>
          <a:lstStyle/>
          <a:p>
            <a:fld id="{2A013F82-EE5E-44EE-A61D-E31C6657F26F}" type="slidenum">
              <a:rPr/>
              <a:t>‹#›</a:t>
            </a:fld>
            <a:endParaRPr/>
          </a:p>
        </p:txBody>
      </p:sp>
      <p:cxnSp>
        <p:nvCxnSpPr>
          <p:cNvPr id="8" name="Straight Connector 7"/>
          <p:cNvCxnSpPr/>
          <p:nvPr/>
        </p:nvCxnSpPr>
        <p:spPr>
          <a:xfrm>
            <a:off x="1769992" y="2430660"/>
            <a:ext cx="10260887" cy="0"/>
          </a:xfrm>
          <a:prstGeom prst="line">
            <a:avLst/>
          </a:prstGeom>
          <a:ln w="12700">
            <a:solidFill>
              <a:schemeClr val="accent1">
                <a:lumMod val="50000"/>
              </a:schemeClr>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65750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624330" y="541867"/>
            <a:ext cx="10487849" cy="1733973"/>
          </a:xfrm>
        </p:spPr>
        <p:txBody>
          <a:bodyPr/>
          <a:lstStyle>
            <a:lvl1pPr>
              <a:defRPr>
                <a:solidFill>
                  <a:schemeClr val="accent1">
                    <a:lumMod val="50000"/>
                  </a:schemeClr>
                </a:solidFill>
              </a:defRPr>
            </a:lvl1pPr>
          </a:lstStyle>
          <a:p>
            <a:r>
              <a:rPr lang="en-US"/>
              <a:t>Click to edit Master title style</a:t>
            </a:r>
            <a:endParaRPr/>
          </a:p>
        </p:txBody>
      </p:sp>
      <p:sp>
        <p:nvSpPr>
          <p:cNvPr id="3" name="Text Placeholder 2"/>
          <p:cNvSpPr>
            <a:spLocks noGrp="1"/>
          </p:cNvSpPr>
          <p:nvPr>
            <p:ph type="body" idx="1"/>
          </p:nvPr>
        </p:nvSpPr>
        <p:spPr>
          <a:xfrm>
            <a:off x="1624330" y="2600960"/>
            <a:ext cx="5121974" cy="1192107"/>
          </a:xfrm>
        </p:spPr>
        <p:txBody>
          <a:bodyPr anchor="ctr">
            <a:noAutofit/>
          </a:bodyPr>
          <a:lstStyle>
            <a:lvl1pPr marL="0" indent="0">
              <a:spcBef>
                <a:spcPts val="0"/>
              </a:spcBef>
              <a:buNone/>
              <a:defRPr sz="2561" b="0" cap="none" baseline="0">
                <a:solidFill>
                  <a:schemeClr val="tx2"/>
                </a:solidFill>
              </a:defRPr>
            </a:lvl1pPr>
            <a:lvl2pPr marL="487787" indent="0">
              <a:buNone/>
              <a:defRPr sz="2134" b="1"/>
            </a:lvl2pPr>
            <a:lvl3pPr marL="975573" indent="0">
              <a:buNone/>
              <a:defRPr sz="1920" b="1"/>
            </a:lvl3pPr>
            <a:lvl4pPr marL="1463360" indent="0">
              <a:buNone/>
              <a:defRPr sz="1707" b="1"/>
            </a:lvl4pPr>
            <a:lvl5pPr marL="1951147" indent="0">
              <a:buNone/>
              <a:defRPr sz="1707" b="1"/>
            </a:lvl5pPr>
            <a:lvl6pPr marL="2438933" indent="0">
              <a:buNone/>
              <a:defRPr sz="1707" b="1"/>
            </a:lvl6pPr>
            <a:lvl7pPr marL="2926720" indent="0">
              <a:buNone/>
              <a:defRPr sz="1707" b="1"/>
            </a:lvl7pPr>
            <a:lvl8pPr marL="3414507" indent="0">
              <a:buNone/>
              <a:defRPr sz="1707" b="1"/>
            </a:lvl8pPr>
            <a:lvl9pPr marL="3902293" indent="0">
              <a:buNone/>
              <a:defRPr sz="1707" b="1"/>
            </a:lvl9pPr>
          </a:lstStyle>
          <a:p>
            <a:pPr lvl="0"/>
            <a:r>
              <a:rPr lang="en-US"/>
              <a:t>Click to edit Master text styles</a:t>
            </a:r>
          </a:p>
        </p:txBody>
      </p:sp>
      <p:sp>
        <p:nvSpPr>
          <p:cNvPr id="4" name="Content Placeholder 3"/>
          <p:cNvSpPr>
            <a:spLocks noGrp="1"/>
          </p:cNvSpPr>
          <p:nvPr>
            <p:ph sz="half" idx="2"/>
          </p:nvPr>
        </p:nvSpPr>
        <p:spPr>
          <a:xfrm>
            <a:off x="1624330" y="3901441"/>
            <a:ext cx="5121974" cy="4872284"/>
          </a:xfrm>
        </p:spPr>
        <p:txBody>
          <a:bodyPr>
            <a:normAutofit/>
          </a:bodyPr>
          <a:lstStyle>
            <a:lvl1pPr>
              <a:defRPr sz="2561"/>
            </a:lvl1pPr>
            <a:lvl2pPr>
              <a:defRPr sz="2134"/>
            </a:lvl2pPr>
            <a:lvl3pPr>
              <a:defRPr sz="1920"/>
            </a:lvl3pPr>
            <a:lvl4pPr>
              <a:defRPr sz="1707"/>
            </a:lvl4pPr>
            <a:lvl5pPr>
              <a:defRPr sz="1707"/>
            </a:lvl5pPr>
            <a:lvl6pPr>
              <a:defRPr sz="1707"/>
            </a:lvl6pPr>
            <a:lvl7pPr>
              <a:defRPr sz="1707"/>
            </a:lvl7pPr>
            <a:lvl8pPr>
              <a:defRPr sz="1707"/>
            </a:lvl8pPr>
            <a:lvl9pPr>
              <a:defRPr sz="170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990207" y="2600960"/>
            <a:ext cx="5121974" cy="1192107"/>
          </a:xfrm>
        </p:spPr>
        <p:txBody>
          <a:bodyPr anchor="ctr">
            <a:noAutofit/>
          </a:bodyPr>
          <a:lstStyle>
            <a:lvl1pPr marL="0" indent="0">
              <a:spcBef>
                <a:spcPts val="0"/>
              </a:spcBef>
              <a:buNone/>
              <a:defRPr sz="2561" b="0" cap="none" baseline="0">
                <a:solidFill>
                  <a:schemeClr val="tx2"/>
                </a:solidFill>
              </a:defRPr>
            </a:lvl1pPr>
            <a:lvl2pPr marL="487787" indent="0">
              <a:buNone/>
              <a:defRPr sz="2134" b="1"/>
            </a:lvl2pPr>
            <a:lvl3pPr marL="975573" indent="0">
              <a:buNone/>
              <a:defRPr sz="1920" b="1"/>
            </a:lvl3pPr>
            <a:lvl4pPr marL="1463360" indent="0">
              <a:buNone/>
              <a:defRPr sz="1707" b="1"/>
            </a:lvl4pPr>
            <a:lvl5pPr marL="1951147" indent="0">
              <a:buNone/>
              <a:defRPr sz="1707" b="1"/>
            </a:lvl5pPr>
            <a:lvl6pPr marL="2438933" indent="0">
              <a:buNone/>
              <a:defRPr sz="1707" b="1"/>
            </a:lvl6pPr>
            <a:lvl7pPr marL="2926720" indent="0">
              <a:buNone/>
              <a:defRPr sz="1707" b="1"/>
            </a:lvl7pPr>
            <a:lvl8pPr marL="3414507" indent="0">
              <a:buNone/>
              <a:defRPr sz="1707" b="1"/>
            </a:lvl8pPr>
            <a:lvl9pPr marL="3902293" indent="0">
              <a:buNone/>
              <a:defRPr sz="1707" b="1"/>
            </a:lvl9pPr>
          </a:lstStyle>
          <a:p>
            <a:pPr lvl="0"/>
            <a:r>
              <a:rPr lang="en-US"/>
              <a:t>Click to edit Master text styles</a:t>
            </a:r>
          </a:p>
        </p:txBody>
      </p:sp>
      <p:sp>
        <p:nvSpPr>
          <p:cNvPr id="6" name="Content Placeholder 5"/>
          <p:cNvSpPr>
            <a:spLocks noGrp="1"/>
          </p:cNvSpPr>
          <p:nvPr>
            <p:ph sz="quarter" idx="4"/>
          </p:nvPr>
        </p:nvSpPr>
        <p:spPr>
          <a:xfrm>
            <a:off x="6990207" y="3901441"/>
            <a:ext cx="5121974" cy="4872284"/>
          </a:xfrm>
        </p:spPr>
        <p:txBody>
          <a:bodyPr>
            <a:normAutofit/>
          </a:bodyPr>
          <a:lstStyle>
            <a:lvl1pPr>
              <a:defRPr sz="2561"/>
            </a:lvl1pPr>
            <a:lvl2pPr>
              <a:defRPr sz="2134"/>
            </a:lvl2pPr>
            <a:lvl3pPr>
              <a:defRPr sz="1920"/>
            </a:lvl3pPr>
            <a:lvl4pPr>
              <a:defRPr sz="1707"/>
            </a:lvl4pPr>
            <a:lvl5pPr>
              <a:defRPr sz="1707"/>
            </a:lvl5pPr>
            <a:lvl6pPr>
              <a:defRPr sz="1707"/>
            </a:lvl6pPr>
            <a:lvl7pPr>
              <a:defRPr sz="1707"/>
            </a:lvl7pPr>
            <a:lvl8pPr>
              <a:defRPr sz="1707"/>
            </a:lvl8pPr>
            <a:lvl9pPr>
              <a:defRPr sz="170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 name="Footer Placeholder 7"/>
          <p:cNvSpPr>
            <a:spLocks noGrp="1"/>
          </p:cNvSpPr>
          <p:nvPr>
            <p:ph type="ftr" sz="quarter" idx="11"/>
          </p:nvPr>
        </p:nvSpPr>
        <p:spPr/>
        <p:txBody>
          <a:bodyPr/>
          <a:lstStyle/>
          <a:p>
            <a:r>
              <a:rPr lang="en-US"/>
              <a:t>Add a footer</a:t>
            </a:r>
          </a:p>
        </p:txBody>
      </p:sp>
      <p:sp>
        <p:nvSpPr>
          <p:cNvPr id="7" name="Date Placeholder 6"/>
          <p:cNvSpPr>
            <a:spLocks noGrp="1"/>
          </p:cNvSpPr>
          <p:nvPr>
            <p:ph type="dt" sz="half" idx="10"/>
          </p:nvPr>
        </p:nvSpPr>
        <p:spPr/>
        <p:txBody>
          <a:bodyPr/>
          <a:lstStyle/>
          <a:p>
            <a:fld id="{03F41C87-7AD9-4845-A077-840E4A0F3F06}" type="datetimeFigureOut">
              <a:rPr lang="en-US"/>
              <a:t>3/24/2023</a:t>
            </a:fld>
            <a:endParaRPr/>
          </a:p>
        </p:txBody>
      </p:sp>
      <p:sp>
        <p:nvSpPr>
          <p:cNvPr id="9" name="Slide Number Placeholder 8"/>
          <p:cNvSpPr>
            <a:spLocks noGrp="1"/>
          </p:cNvSpPr>
          <p:nvPr>
            <p:ph type="sldNum" sz="quarter" idx="12"/>
          </p:nvPr>
        </p:nvSpPr>
        <p:spPr/>
        <p:txBody>
          <a:bodyPr/>
          <a:lstStyle/>
          <a:p>
            <a:fld id="{2A013F82-EE5E-44EE-A61D-E31C6657F26F}" type="slidenum">
              <a:rPr/>
              <a:t>‹#›</a:t>
            </a:fld>
            <a:endParaRPr/>
          </a:p>
        </p:txBody>
      </p:sp>
      <p:cxnSp>
        <p:nvCxnSpPr>
          <p:cNvPr id="10" name="Straight Connector 9"/>
          <p:cNvCxnSpPr/>
          <p:nvPr/>
        </p:nvCxnSpPr>
        <p:spPr>
          <a:xfrm>
            <a:off x="1769992" y="2430660"/>
            <a:ext cx="10260887" cy="0"/>
          </a:xfrm>
          <a:prstGeom prst="line">
            <a:avLst/>
          </a:prstGeom>
          <a:ln w="12700">
            <a:solidFill>
              <a:schemeClr val="accent1">
                <a:lumMod val="50000"/>
              </a:schemeClr>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05883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lumMod val="50000"/>
                  </a:schemeClr>
                </a:solidFill>
              </a:defRPr>
            </a:lvl1pPr>
          </a:lstStyle>
          <a:p>
            <a:r>
              <a:rPr lang="en-US"/>
              <a:t>Click to edit Master title style</a:t>
            </a:r>
            <a:endParaRPr/>
          </a:p>
        </p:txBody>
      </p:sp>
      <p:sp>
        <p:nvSpPr>
          <p:cNvPr id="4" name="Footer Placeholder 3"/>
          <p:cNvSpPr>
            <a:spLocks noGrp="1"/>
          </p:cNvSpPr>
          <p:nvPr>
            <p:ph type="ftr" sz="quarter" idx="11"/>
          </p:nvPr>
        </p:nvSpPr>
        <p:spPr/>
        <p:txBody>
          <a:bodyPr/>
          <a:lstStyle/>
          <a:p>
            <a:r>
              <a:rPr lang="en-US"/>
              <a:t>Add a footer</a:t>
            </a:r>
          </a:p>
        </p:txBody>
      </p:sp>
      <p:sp>
        <p:nvSpPr>
          <p:cNvPr id="3" name="Date Placeholder 2"/>
          <p:cNvSpPr>
            <a:spLocks noGrp="1"/>
          </p:cNvSpPr>
          <p:nvPr>
            <p:ph type="dt" sz="half" idx="10"/>
          </p:nvPr>
        </p:nvSpPr>
        <p:spPr/>
        <p:txBody>
          <a:bodyPr/>
          <a:lstStyle/>
          <a:p>
            <a:fld id="{03F41C87-7AD9-4845-A077-840E4A0F3F06}" type="datetimeFigureOut">
              <a:rPr lang="en-US"/>
              <a:t>3/24/2023</a:t>
            </a:fld>
            <a:endParaRPr/>
          </a:p>
        </p:txBody>
      </p:sp>
      <p:sp>
        <p:nvSpPr>
          <p:cNvPr id="5" name="Slide Number Placeholder 4"/>
          <p:cNvSpPr>
            <a:spLocks noGrp="1"/>
          </p:cNvSpPr>
          <p:nvPr>
            <p:ph type="sldNum" sz="quarter" idx="12"/>
          </p:nvPr>
        </p:nvSpPr>
        <p:spPr/>
        <p:txBody>
          <a:bodyPr/>
          <a:lstStyle/>
          <a:p>
            <a:fld id="{2A013F82-EE5E-44EE-A61D-E31C6657F26F}" type="slidenum">
              <a:rPr/>
              <a:t>‹#›</a:t>
            </a:fld>
            <a:endParaRPr/>
          </a:p>
        </p:txBody>
      </p:sp>
      <p:cxnSp>
        <p:nvCxnSpPr>
          <p:cNvPr id="6" name="Straight Connector 5"/>
          <p:cNvCxnSpPr/>
          <p:nvPr/>
        </p:nvCxnSpPr>
        <p:spPr>
          <a:xfrm>
            <a:off x="1769992" y="2430660"/>
            <a:ext cx="10260887" cy="0"/>
          </a:xfrm>
          <a:prstGeom prst="line">
            <a:avLst/>
          </a:prstGeom>
          <a:ln w="12700">
            <a:solidFill>
              <a:schemeClr val="accent1">
                <a:lumMod val="50000"/>
              </a:schemeClr>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36998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Add a footer</a:t>
            </a:r>
          </a:p>
        </p:txBody>
      </p:sp>
      <p:sp>
        <p:nvSpPr>
          <p:cNvPr id="2" name="Date Placeholder 1"/>
          <p:cNvSpPr>
            <a:spLocks noGrp="1"/>
          </p:cNvSpPr>
          <p:nvPr>
            <p:ph type="dt" sz="half" idx="10"/>
          </p:nvPr>
        </p:nvSpPr>
        <p:spPr/>
        <p:txBody>
          <a:bodyPr/>
          <a:lstStyle/>
          <a:p>
            <a:fld id="{03F41C87-7AD9-4845-A077-840E4A0F3F06}" type="datetimeFigureOut">
              <a:rPr lang="en-US"/>
              <a:t>3/24/2023</a:t>
            </a:fld>
            <a:endParaRPr/>
          </a:p>
        </p:txBody>
      </p:sp>
      <p:sp>
        <p:nvSpPr>
          <p:cNvPr id="4" name="Slide Number Placeholder 3"/>
          <p:cNvSpPr>
            <a:spLocks noGrp="1"/>
          </p:cNvSpPr>
          <p:nvPr>
            <p:ph type="sldNum" sz="quarter" idx="12"/>
          </p:nvPr>
        </p:nvSpPr>
        <p:spPr/>
        <p:txBody>
          <a:bodyPr/>
          <a:lstStyle/>
          <a:p>
            <a:fld id="{2A013F82-EE5E-44EE-A61D-E31C6657F26F}" type="slidenum">
              <a:rPr/>
              <a:t>‹#›</a:t>
            </a:fld>
            <a:endParaRPr/>
          </a:p>
        </p:txBody>
      </p:sp>
    </p:spTree>
    <p:extLst>
      <p:ext uri="{BB962C8B-B14F-4D97-AF65-F5344CB8AC3E}">
        <p14:creationId xmlns:p14="http://schemas.microsoft.com/office/powerpoint/2010/main" val="1555062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24330" y="975361"/>
            <a:ext cx="4390263" cy="2738684"/>
          </a:xfrm>
        </p:spPr>
        <p:txBody>
          <a:bodyPr anchor="b">
            <a:noAutofit/>
          </a:bodyPr>
          <a:lstStyle>
            <a:lvl1pPr algn="l">
              <a:lnSpc>
                <a:spcPct val="80000"/>
              </a:lnSpc>
              <a:defRPr sz="4268" b="0">
                <a:solidFill>
                  <a:schemeClr val="accent1">
                    <a:lumMod val="50000"/>
                  </a:schemeClr>
                </a:solidFill>
              </a:defRPr>
            </a:lvl1pPr>
          </a:lstStyle>
          <a:p>
            <a:r>
              <a:rPr lang="en-US"/>
              <a:t>Click to edit Master title style</a:t>
            </a:r>
            <a:endParaRPr/>
          </a:p>
        </p:txBody>
      </p:sp>
      <p:sp>
        <p:nvSpPr>
          <p:cNvPr id="3" name="Content Placeholder 2"/>
          <p:cNvSpPr>
            <a:spLocks noGrp="1"/>
          </p:cNvSpPr>
          <p:nvPr>
            <p:ph idx="1"/>
          </p:nvPr>
        </p:nvSpPr>
        <p:spPr>
          <a:xfrm>
            <a:off x="6502402" y="975360"/>
            <a:ext cx="5609780" cy="7802880"/>
          </a:xfrm>
        </p:spPr>
        <p:txBody>
          <a:bodyPr>
            <a:normAutofit/>
          </a:bodyPr>
          <a:lstStyle>
            <a:lvl1pPr>
              <a:defRPr sz="2561"/>
            </a:lvl1pPr>
            <a:lvl2pPr>
              <a:defRPr sz="2134"/>
            </a:lvl2pPr>
            <a:lvl3pPr>
              <a:defRPr sz="1920"/>
            </a:lvl3pPr>
            <a:lvl4pPr>
              <a:defRPr sz="1707"/>
            </a:lvl4pPr>
            <a:lvl5pPr>
              <a:defRPr sz="1707"/>
            </a:lvl5pPr>
            <a:lvl6pPr>
              <a:defRPr sz="1707"/>
            </a:lvl6pPr>
            <a:lvl7pPr>
              <a:defRPr sz="1707"/>
            </a:lvl7pPr>
            <a:lvl8pPr>
              <a:defRPr sz="1707"/>
            </a:lvl8pPr>
            <a:lvl9pPr>
              <a:defRPr sz="170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1624330" y="4118186"/>
            <a:ext cx="4390263" cy="2492588"/>
          </a:xfrm>
        </p:spPr>
        <p:txBody>
          <a:bodyPr>
            <a:normAutofit/>
          </a:bodyPr>
          <a:lstStyle>
            <a:lvl1pPr marL="0" indent="0">
              <a:lnSpc>
                <a:spcPct val="90000"/>
              </a:lnSpc>
              <a:spcBef>
                <a:spcPts val="1920"/>
              </a:spcBef>
              <a:buNone/>
              <a:defRPr sz="2134"/>
            </a:lvl1pPr>
            <a:lvl2pPr marL="487787" indent="0">
              <a:buNone/>
              <a:defRPr sz="1280"/>
            </a:lvl2pPr>
            <a:lvl3pPr marL="975573" indent="0">
              <a:buNone/>
              <a:defRPr sz="1067"/>
            </a:lvl3pPr>
            <a:lvl4pPr marL="1463360" indent="0">
              <a:buNone/>
              <a:defRPr sz="960"/>
            </a:lvl4pPr>
            <a:lvl5pPr marL="1951147" indent="0">
              <a:buNone/>
              <a:defRPr sz="960"/>
            </a:lvl5pPr>
            <a:lvl6pPr marL="2438933" indent="0">
              <a:buNone/>
              <a:defRPr sz="960"/>
            </a:lvl6pPr>
            <a:lvl7pPr marL="2926720" indent="0">
              <a:buNone/>
              <a:defRPr sz="960"/>
            </a:lvl7pPr>
            <a:lvl8pPr marL="3414507" indent="0">
              <a:buNone/>
              <a:defRPr sz="960"/>
            </a:lvl8pPr>
            <a:lvl9pPr marL="3902293" indent="0">
              <a:buNone/>
              <a:defRPr sz="96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Add a footer</a:t>
            </a:r>
          </a:p>
        </p:txBody>
      </p:sp>
      <p:sp>
        <p:nvSpPr>
          <p:cNvPr id="5" name="Date Placeholder 4"/>
          <p:cNvSpPr>
            <a:spLocks noGrp="1"/>
          </p:cNvSpPr>
          <p:nvPr>
            <p:ph type="dt" sz="half" idx="10"/>
          </p:nvPr>
        </p:nvSpPr>
        <p:spPr/>
        <p:txBody>
          <a:bodyPr/>
          <a:lstStyle/>
          <a:p>
            <a:fld id="{03F41C87-7AD9-4845-A077-840E4A0F3F06}" type="datetimeFigureOut">
              <a:rPr lang="en-US"/>
              <a:t>3/24/2023</a:t>
            </a:fld>
            <a:endParaRPr/>
          </a:p>
        </p:txBody>
      </p:sp>
      <p:sp>
        <p:nvSpPr>
          <p:cNvPr id="7" name="Slide Number Placeholder 6"/>
          <p:cNvSpPr>
            <a:spLocks noGrp="1"/>
          </p:cNvSpPr>
          <p:nvPr>
            <p:ph type="sldNum" sz="quarter" idx="12"/>
          </p:nvPr>
        </p:nvSpPr>
        <p:spPr/>
        <p:txBody>
          <a:bodyPr/>
          <a:lstStyle/>
          <a:p>
            <a:fld id="{2A013F82-EE5E-44EE-A61D-E31C6657F26F}" type="slidenum">
              <a:rPr/>
              <a:t>‹#›</a:t>
            </a:fld>
            <a:endParaRPr/>
          </a:p>
        </p:txBody>
      </p:sp>
      <p:cxnSp>
        <p:nvCxnSpPr>
          <p:cNvPr id="8" name="Straight Connector 7"/>
          <p:cNvCxnSpPr/>
          <p:nvPr/>
        </p:nvCxnSpPr>
        <p:spPr>
          <a:xfrm>
            <a:off x="1769992" y="3901440"/>
            <a:ext cx="4163299" cy="0"/>
          </a:xfrm>
          <a:prstGeom prst="line">
            <a:avLst/>
          </a:prstGeom>
          <a:ln w="12700">
            <a:solidFill>
              <a:schemeClr val="accent1">
                <a:lumMod val="50000"/>
              </a:schemeClr>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736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81941" y="866987"/>
            <a:ext cx="2436786" cy="7369388"/>
          </a:xfrm>
        </p:spPr>
        <p:txBody>
          <a:bodyPr vert="eaVert"/>
          <a:lstStyle>
            <a:lvl1pPr algn="l">
              <a:defRPr/>
            </a:lvl1pPr>
          </a:lstStyle>
          <a:p>
            <a:r>
              <a:rPr lang="en-US"/>
              <a:t>Click to edit Master title style</a:t>
            </a:r>
          </a:p>
        </p:txBody>
      </p:sp>
      <p:sp>
        <p:nvSpPr>
          <p:cNvPr id="3" name="Vertical Text Placeholder 2"/>
          <p:cNvSpPr>
            <a:spLocks noGrp="1"/>
          </p:cNvSpPr>
          <p:nvPr>
            <p:ph type="body" orient="vert" idx="1"/>
          </p:nvPr>
        </p:nvSpPr>
        <p:spPr>
          <a:xfrm>
            <a:off x="974716" y="866987"/>
            <a:ext cx="8444663" cy="7369388"/>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3/24/2023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4088892178"/>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24330" y="975360"/>
            <a:ext cx="4390263" cy="2738685"/>
          </a:xfrm>
        </p:spPr>
        <p:txBody>
          <a:bodyPr anchor="b">
            <a:normAutofit/>
          </a:bodyPr>
          <a:lstStyle>
            <a:lvl1pPr algn="l">
              <a:lnSpc>
                <a:spcPct val="80000"/>
              </a:lnSpc>
              <a:defRPr sz="4268" b="0" i="0" baseline="0">
                <a:solidFill>
                  <a:schemeClr val="accent1">
                    <a:lumMod val="50000"/>
                  </a:schemeClr>
                </a:solidFill>
              </a:defRPr>
            </a:lvl1pPr>
          </a:lstStyle>
          <a:p>
            <a:r>
              <a:rPr lang="en-US"/>
              <a:t>Click to edit Master title style</a:t>
            </a:r>
            <a:endParaRPr/>
          </a:p>
        </p:txBody>
      </p:sp>
      <p:sp>
        <p:nvSpPr>
          <p:cNvPr id="3" name="Picture Placeholder 2" descr="An empty placeholder to add an image. Click on the placeholder and select the image that you wish to add"/>
          <p:cNvSpPr>
            <a:spLocks noGrp="1"/>
          </p:cNvSpPr>
          <p:nvPr>
            <p:ph type="pic" idx="1"/>
          </p:nvPr>
        </p:nvSpPr>
        <p:spPr>
          <a:xfrm>
            <a:off x="6429328" y="-71278"/>
            <a:ext cx="6585393" cy="9753599"/>
          </a:xfrm>
          <a:solidFill>
            <a:schemeClr val="bg2"/>
          </a:solidFill>
          <a:effectLst>
            <a:outerShdw blurRad="152400" dist="50800" dir="10800000" algn="r" rotWithShape="0">
              <a:prstClr val="black">
                <a:alpha val="25000"/>
              </a:prstClr>
            </a:outerShdw>
          </a:effectLst>
        </p:spPr>
        <p:txBody>
          <a:bodyPr>
            <a:normAutofit/>
          </a:bodyPr>
          <a:lstStyle>
            <a:lvl1pPr marL="0" indent="0" algn="ctr">
              <a:buNone/>
              <a:defRPr sz="2561"/>
            </a:lvl1pPr>
            <a:lvl2pPr marL="487787" indent="0">
              <a:buNone/>
              <a:defRPr sz="2987"/>
            </a:lvl2pPr>
            <a:lvl3pPr marL="975573" indent="0">
              <a:buNone/>
              <a:defRPr sz="2561"/>
            </a:lvl3pPr>
            <a:lvl4pPr marL="1463360" indent="0">
              <a:buNone/>
              <a:defRPr sz="2134"/>
            </a:lvl4pPr>
            <a:lvl5pPr marL="1951147" indent="0">
              <a:buNone/>
              <a:defRPr sz="2134"/>
            </a:lvl5pPr>
            <a:lvl6pPr marL="2438933" indent="0">
              <a:buNone/>
              <a:defRPr sz="2134"/>
            </a:lvl6pPr>
            <a:lvl7pPr marL="2926720" indent="0">
              <a:buNone/>
              <a:defRPr sz="2134"/>
            </a:lvl7pPr>
            <a:lvl8pPr marL="3414507" indent="0">
              <a:buNone/>
              <a:defRPr sz="2134"/>
            </a:lvl8pPr>
            <a:lvl9pPr marL="3902293" indent="0">
              <a:buNone/>
              <a:defRPr sz="2134"/>
            </a:lvl9pPr>
          </a:lstStyle>
          <a:p>
            <a:r>
              <a:rPr lang="en-US"/>
              <a:t>Click icon to add picture</a:t>
            </a:r>
            <a:endParaRPr/>
          </a:p>
        </p:txBody>
      </p:sp>
      <p:sp>
        <p:nvSpPr>
          <p:cNvPr id="4" name="Text Placeholder 3"/>
          <p:cNvSpPr>
            <a:spLocks noGrp="1"/>
          </p:cNvSpPr>
          <p:nvPr>
            <p:ph type="body" sz="half" idx="2"/>
          </p:nvPr>
        </p:nvSpPr>
        <p:spPr>
          <a:xfrm>
            <a:off x="1624330" y="4118186"/>
            <a:ext cx="4390263" cy="2492588"/>
          </a:xfrm>
        </p:spPr>
        <p:txBody>
          <a:bodyPr>
            <a:normAutofit/>
          </a:bodyPr>
          <a:lstStyle>
            <a:lvl1pPr marL="0" indent="0">
              <a:lnSpc>
                <a:spcPct val="90000"/>
              </a:lnSpc>
              <a:buNone/>
              <a:defRPr sz="2134"/>
            </a:lvl1pPr>
            <a:lvl2pPr marL="487787" indent="0">
              <a:buNone/>
              <a:defRPr sz="1280"/>
            </a:lvl2pPr>
            <a:lvl3pPr marL="975573" indent="0">
              <a:buNone/>
              <a:defRPr sz="1067"/>
            </a:lvl3pPr>
            <a:lvl4pPr marL="1463360" indent="0">
              <a:buNone/>
              <a:defRPr sz="960"/>
            </a:lvl4pPr>
            <a:lvl5pPr marL="1951147" indent="0">
              <a:buNone/>
              <a:defRPr sz="960"/>
            </a:lvl5pPr>
            <a:lvl6pPr marL="2438933" indent="0">
              <a:buNone/>
              <a:defRPr sz="960"/>
            </a:lvl6pPr>
            <a:lvl7pPr marL="2926720" indent="0">
              <a:buNone/>
              <a:defRPr sz="960"/>
            </a:lvl7pPr>
            <a:lvl8pPr marL="3414507" indent="0">
              <a:buNone/>
              <a:defRPr sz="960"/>
            </a:lvl8pPr>
            <a:lvl9pPr marL="3902293" indent="0">
              <a:buNone/>
              <a:defRPr sz="960"/>
            </a:lvl9pPr>
          </a:lstStyle>
          <a:p>
            <a:pPr lvl="0"/>
            <a:r>
              <a:rPr lang="en-US"/>
              <a:t>Click to edit Master text styles</a:t>
            </a:r>
          </a:p>
        </p:txBody>
      </p:sp>
      <p:cxnSp>
        <p:nvCxnSpPr>
          <p:cNvPr id="10" name="Straight Connector 9"/>
          <p:cNvCxnSpPr/>
          <p:nvPr/>
        </p:nvCxnSpPr>
        <p:spPr>
          <a:xfrm>
            <a:off x="1769992" y="3901440"/>
            <a:ext cx="4163299" cy="0"/>
          </a:xfrm>
          <a:prstGeom prst="line">
            <a:avLst/>
          </a:prstGeom>
          <a:ln w="12700">
            <a:solidFill>
              <a:schemeClr val="accent1">
                <a:lumMod val="50000"/>
              </a:schemeClr>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75024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lumMod val="50000"/>
                  </a:schemeClr>
                </a:solidFill>
              </a:defRPr>
            </a:lvl1p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r>
              <a:rPr lang="en-US"/>
              <a:t>Add a footer</a:t>
            </a:r>
          </a:p>
        </p:txBody>
      </p:sp>
      <p:sp>
        <p:nvSpPr>
          <p:cNvPr id="4" name="Date Placeholder 3"/>
          <p:cNvSpPr>
            <a:spLocks noGrp="1"/>
          </p:cNvSpPr>
          <p:nvPr>
            <p:ph type="dt" sz="half" idx="10"/>
          </p:nvPr>
        </p:nvSpPr>
        <p:spPr/>
        <p:txBody>
          <a:bodyPr/>
          <a:lstStyle/>
          <a:p>
            <a:fld id="{03F41C87-7AD9-4845-A077-840E4A0F3F06}" type="datetimeFigureOut">
              <a:rPr lang="en-US"/>
              <a:t>3/24/2023</a:t>
            </a:fld>
            <a:endParaRPr/>
          </a:p>
        </p:txBody>
      </p:sp>
      <p:sp>
        <p:nvSpPr>
          <p:cNvPr id="6" name="Slide Number Placeholder 5"/>
          <p:cNvSpPr>
            <a:spLocks noGrp="1"/>
          </p:cNvSpPr>
          <p:nvPr>
            <p:ph type="sldNum" sz="quarter" idx="12"/>
          </p:nvPr>
        </p:nvSpPr>
        <p:spPr/>
        <p:txBody>
          <a:bodyPr/>
          <a:lstStyle/>
          <a:p>
            <a:fld id="{2A013F82-EE5E-44EE-A61D-E31C6657F26F}" type="slidenum">
              <a:rPr/>
              <a:t>‹#›</a:t>
            </a:fld>
            <a:endParaRPr/>
          </a:p>
        </p:txBody>
      </p:sp>
    </p:spTree>
    <p:extLst>
      <p:ext uri="{BB962C8B-B14F-4D97-AF65-F5344CB8AC3E}">
        <p14:creationId xmlns:p14="http://schemas.microsoft.com/office/powerpoint/2010/main" val="3160655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160953" y="918915"/>
            <a:ext cx="1951229" cy="7854810"/>
          </a:xfrm>
        </p:spPr>
        <p:txBody>
          <a:bodyPr vert="eaVert"/>
          <a:lstStyle>
            <a:lvl1pPr>
              <a:defRPr>
                <a:solidFill>
                  <a:schemeClr val="accent1">
                    <a:lumMod val="50000"/>
                  </a:schemeClr>
                </a:solidFill>
              </a:defRPr>
            </a:lvl1pPr>
          </a:lstStyle>
          <a:p>
            <a:r>
              <a:rPr lang="en-US"/>
              <a:t>Click to edit Master title style</a:t>
            </a:r>
            <a:endParaRPr/>
          </a:p>
        </p:txBody>
      </p:sp>
      <p:sp>
        <p:nvSpPr>
          <p:cNvPr id="3" name="Vertical Text Placeholder 2"/>
          <p:cNvSpPr>
            <a:spLocks noGrp="1"/>
          </p:cNvSpPr>
          <p:nvPr>
            <p:ph type="body" orient="vert" idx="1"/>
          </p:nvPr>
        </p:nvSpPr>
        <p:spPr>
          <a:xfrm>
            <a:off x="1624329" y="918915"/>
            <a:ext cx="8130117" cy="785481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r>
              <a:rPr lang="en-US"/>
              <a:t>Add a footer</a:t>
            </a:r>
          </a:p>
        </p:txBody>
      </p:sp>
      <p:sp>
        <p:nvSpPr>
          <p:cNvPr id="4" name="Date Placeholder 3"/>
          <p:cNvSpPr>
            <a:spLocks noGrp="1"/>
          </p:cNvSpPr>
          <p:nvPr>
            <p:ph type="dt" sz="half" idx="10"/>
          </p:nvPr>
        </p:nvSpPr>
        <p:spPr/>
        <p:txBody>
          <a:bodyPr/>
          <a:lstStyle/>
          <a:p>
            <a:fld id="{03F41C87-7AD9-4845-A077-840E4A0F3F06}" type="datetimeFigureOut">
              <a:rPr lang="en-US"/>
              <a:t>3/24/2023</a:t>
            </a:fld>
            <a:endParaRPr/>
          </a:p>
        </p:txBody>
      </p:sp>
      <p:sp>
        <p:nvSpPr>
          <p:cNvPr id="6" name="Slide Number Placeholder 5"/>
          <p:cNvSpPr>
            <a:spLocks noGrp="1"/>
          </p:cNvSpPr>
          <p:nvPr>
            <p:ph type="sldNum" sz="quarter" idx="12"/>
          </p:nvPr>
        </p:nvSpPr>
        <p:spPr/>
        <p:txBody>
          <a:bodyPr/>
          <a:lstStyle/>
          <a:p>
            <a:fld id="{2A013F82-EE5E-44EE-A61D-E31C6657F26F}" type="slidenum">
              <a:rPr/>
              <a:t>‹#›</a:t>
            </a:fld>
            <a:endParaRPr/>
          </a:p>
        </p:txBody>
      </p:sp>
      <p:cxnSp>
        <p:nvCxnSpPr>
          <p:cNvPr id="7" name="Straight Connector 6"/>
          <p:cNvCxnSpPr/>
          <p:nvPr/>
        </p:nvCxnSpPr>
        <p:spPr>
          <a:xfrm>
            <a:off x="9998350" y="1083734"/>
            <a:ext cx="0" cy="7586133"/>
          </a:xfrm>
          <a:prstGeom prst="line">
            <a:avLst/>
          </a:prstGeom>
          <a:ln w="12700">
            <a:solidFill>
              <a:schemeClr val="accent1">
                <a:lumMod val="50000"/>
              </a:schemeClr>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608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5DFC7F-29D5-35F3-1DFA-C5306A590E49}"/>
              </a:ext>
            </a:extLst>
          </p:cNvPr>
          <p:cNvSpPr>
            <a:spLocks noGrp="1"/>
          </p:cNvSpPr>
          <p:nvPr>
            <p:ph type="ctrTitle"/>
          </p:nvPr>
        </p:nvSpPr>
        <p:spPr>
          <a:xfrm>
            <a:off x="1625600" y="1596249"/>
            <a:ext cx="9753600" cy="3395698"/>
          </a:xfrm>
        </p:spPr>
        <p:txBody>
          <a:bodyPr anchor="b"/>
          <a:lstStyle>
            <a:lvl1pPr algn="ctr">
              <a:defRPr sz="6400"/>
            </a:lvl1pPr>
          </a:lstStyle>
          <a:p>
            <a:r>
              <a:rPr lang="en-US"/>
              <a:t>Click to edit Master title style</a:t>
            </a:r>
          </a:p>
        </p:txBody>
      </p:sp>
      <p:sp>
        <p:nvSpPr>
          <p:cNvPr id="3" name="Subtitle 2">
            <a:extLst>
              <a:ext uri="{FF2B5EF4-FFF2-40B4-BE49-F238E27FC236}">
                <a16:creationId xmlns:a16="http://schemas.microsoft.com/office/drawing/2014/main" id="{25076C58-631E-A2CF-E477-31870530CEDF}"/>
              </a:ext>
            </a:extLst>
          </p:cNvPr>
          <p:cNvSpPr>
            <a:spLocks noGrp="1"/>
          </p:cNvSpPr>
          <p:nvPr>
            <p:ph type="subTitle" idx="1"/>
          </p:nvPr>
        </p:nvSpPr>
        <p:spPr>
          <a:xfrm>
            <a:off x="1625600" y="5122898"/>
            <a:ext cx="9753600" cy="2354862"/>
          </a:xfrm>
        </p:spPr>
        <p:txBody>
          <a:bodyPr/>
          <a:lstStyle>
            <a:lvl1pPr marL="0" indent="0" algn="ctr">
              <a:buNone/>
              <a:defRPr sz="256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a:extLst>
              <a:ext uri="{FF2B5EF4-FFF2-40B4-BE49-F238E27FC236}">
                <a16:creationId xmlns:a16="http://schemas.microsoft.com/office/drawing/2014/main" id="{4EA42B81-7D56-9775-3271-AC40A783E3B1}"/>
              </a:ext>
            </a:extLst>
          </p:cNvPr>
          <p:cNvSpPr>
            <a:spLocks noGrp="1"/>
          </p:cNvSpPr>
          <p:nvPr>
            <p:ph type="dt" sz="half" idx="10"/>
          </p:nvPr>
        </p:nvSpPr>
        <p:spPr/>
        <p:txBody>
          <a:bodyPr/>
          <a:lstStyle/>
          <a:p>
            <a:fld id="{44222A86-B538-465D-ABFD-AF2F39790EDB}" type="datetimeFigureOut">
              <a:rPr lang="en-US" smtClean="0"/>
              <a:t>3/24/2023</a:t>
            </a:fld>
            <a:endParaRPr lang="en-US"/>
          </a:p>
        </p:txBody>
      </p:sp>
      <p:sp>
        <p:nvSpPr>
          <p:cNvPr id="5" name="Footer Placeholder 4">
            <a:extLst>
              <a:ext uri="{FF2B5EF4-FFF2-40B4-BE49-F238E27FC236}">
                <a16:creationId xmlns:a16="http://schemas.microsoft.com/office/drawing/2014/main" id="{7CA872A0-86BD-E459-1A92-616574DFD9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6D9DE6-8768-29F3-8B4B-B4935C1D31DC}"/>
              </a:ext>
            </a:extLst>
          </p:cNvPr>
          <p:cNvSpPr>
            <a:spLocks noGrp="1"/>
          </p:cNvSpPr>
          <p:nvPr>
            <p:ph type="sldNum" sz="quarter" idx="12"/>
          </p:nvPr>
        </p:nvSpPr>
        <p:spPr/>
        <p:txBody>
          <a:bodyPr/>
          <a:lstStyle/>
          <a:p>
            <a:fld id="{8FE21D2B-123B-4507-9CC1-5D376BF62880}" type="slidenum">
              <a:rPr lang="en-US" smtClean="0"/>
              <a:t>‹#›</a:t>
            </a:fld>
            <a:endParaRPr lang="en-US"/>
          </a:p>
        </p:txBody>
      </p:sp>
    </p:spTree>
    <p:extLst>
      <p:ext uri="{BB962C8B-B14F-4D97-AF65-F5344CB8AC3E}">
        <p14:creationId xmlns:p14="http://schemas.microsoft.com/office/powerpoint/2010/main" val="253048318"/>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8ADA6-5470-0517-73F9-78C96F7D519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CDF8275-5943-1808-8C88-9DCCC61F48D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38B823-AB78-0467-6145-92EBD1D3B79D}"/>
              </a:ext>
            </a:extLst>
          </p:cNvPr>
          <p:cNvSpPr>
            <a:spLocks noGrp="1"/>
          </p:cNvSpPr>
          <p:nvPr>
            <p:ph type="dt" sz="half" idx="10"/>
          </p:nvPr>
        </p:nvSpPr>
        <p:spPr/>
        <p:txBody>
          <a:bodyPr/>
          <a:lstStyle/>
          <a:p>
            <a:fld id="{44222A86-B538-465D-ABFD-AF2F39790EDB}" type="datetimeFigureOut">
              <a:rPr lang="en-US" smtClean="0"/>
              <a:t>3/24/2023</a:t>
            </a:fld>
            <a:endParaRPr lang="en-US"/>
          </a:p>
        </p:txBody>
      </p:sp>
      <p:sp>
        <p:nvSpPr>
          <p:cNvPr id="5" name="Footer Placeholder 4">
            <a:extLst>
              <a:ext uri="{FF2B5EF4-FFF2-40B4-BE49-F238E27FC236}">
                <a16:creationId xmlns:a16="http://schemas.microsoft.com/office/drawing/2014/main" id="{847C6F5D-89F7-279B-7369-B05352620B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A3C11B-0AE4-9BB1-E9B8-DD9E53B5F1A9}"/>
              </a:ext>
            </a:extLst>
          </p:cNvPr>
          <p:cNvSpPr>
            <a:spLocks noGrp="1"/>
          </p:cNvSpPr>
          <p:nvPr>
            <p:ph type="sldNum" sz="quarter" idx="12"/>
          </p:nvPr>
        </p:nvSpPr>
        <p:spPr/>
        <p:txBody>
          <a:bodyPr/>
          <a:lstStyle/>
          <a:p>
            <a:fld id="{8FE21D2B-123B-4507-9CC1-5D376BF62880}" type="slidenum">
              <a:rPr lang="en-US" smtClean="0"/>
              <a:t>‹#›</a:t>
            </a:fld>
            <a:endParaRPr lang="en-US"/>
          </a:p>
        </p:txBody>
      </p:sp>
    </p:spTree>
    <p:extLst>
      <p:ext uri="{BB962C8B-B14F-4D97-AF65-F5344CB8AC3E}">
        <p14:creationId xmlns:p14="http://schemas.microsoft.com/office/powerpoint/2010/main" val="2564954271"/>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B6DBAD-75E6-3260-A9B6-A5783BEF51F5}"/>
              </a:ext>
            </a:extLst>
          </p:cNvPr>
          <p:cNvSpPr>
            <a:spLocks noGrp="1"/>
          </p:cNvSpPr>
          <p:nvPr>
            <p:ph type="title"/>
          </p:nvPr>
        </p:nvSpPr>
        <p:spPr>
          <a:xfrm>
            <a:off x="887307" y="2431628"/>
            <a:ext cx="11216640" cy="4057226"/>
          </a:xfrm>
        </p:spPr>
        <p:txBody>
          <a:bodyPr anchor="b"/>
          <a:lstStyle>
            <a:lvl1pPr>
              <a:defRPr sz="6400"/>
            </a:lvl1pPr>
          </a:lstStyle>
          <a:p>
            <a:r>
              <a:rPr lang="en-US"/>
              <a:t>Click to edit Master title style</a:t>
            </a:r>
          </a:p>
        </p:txBody>
      </p:sp>
      <p:sp>
        <p:nvSpPr>
          <p:cNvPr id="3" name="Text Placeholder 2">
            <a:extLst>
              <a:ext uri="{FF2B5EF4-FFF2-40B4-BE49-F238E27FC236}">
                <a16:creationId xmlns:a16="http://schemas.microsoft.com/office/drawing/2014/main" id="{96D1A384-184F-DDAF-D9DB-C01C64D15D84}"/>
              </a:ext>
            </a:extLst>
          </p:cNvPr>
          <p:cNvSpPr>
            <a:spLocks noGrp="1"/>
          </p:cNvSpPr>
          <p:nvPr>
            <p:ph type="body" idx="1"/>
          </p:nvPr>
        </p:nvSpPr>
        <p:spPr>
          <a:xfrm>
            <a:off x="887307" y="6527237"/>
            <a:ext cx="11216640" cy="2133599"/>
          </a:xfrm>
        </p:spPr>
        <p:txBody>
          <a:bodyPr/>
          <a:lstStyle>
            <a:lvl1pPr marL="0" indent="0">
              <a:buNone/>
              <a:defRPr sz="2560">
                <a:solidFill>
                  <a:schemeClr val="tx1">
                    <a:tint val="75000"/>
                  </a:schemeClr>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4ADEA0B-4DC2-626E-4A6B-2DC74EB19BAE}"/>
              </a:ext>
            </a:extLst>
          </p:cNvPr>
          <p:cNvSpPr>
            <a:spLocks noGrp="1"/>
          </p:cNvSpPr>
          <p:nvPr>
            <p:ph type="dt" sz="half" idx="10"/>
          </p:nvPr>
        </p:nvSpPr>
        <p:spPr/>
        <p:txBody>
          <a:bodyPr/>
          <a:lstStyle/>
          <a:p>
            <a:fld id="{44222A86-B538-465D-ABFD-AF2F39790EDB}" type="datetimeFigureOut">
              <a:rPr lang="en-US" smtClean="0"/>
              <a:t>3/24/2023</a:t>
            </a:fld>
            <a:endParaRPr lang="en-US"/>
          </a:p>
        </p:txBody>
      </p:sp>
      <p:sp>
        <p:nvSpPr>
          <p:cNvPr id="5" name="Footer Placeholder 4">
            <a:extLst>
              <a:ext uri="{FF2B5EF4-FFF2-40B4-BE49-F238E27FC236}">
                <a16:creationId xmlns:a16="http://schemas.microsoft.com/office/drawing/2014/main" id="{3D4F7ACF-BD10-EA58-93C6-2922B7367A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FB689A-C3E4-5092-9BD1-F935C629D02D}"/>
              </a:ext>
            </a:extLst>
          </p:cNvPr>
          <p:cNvSpPr>
            <a:spLocks noGrp="1"/>
          </p:cNvSpPr>
          <p:nvPr>
            <p:ph type="sldNum" sz="quarter" idx="12"/>
          </p:nvPr>
        </p:nvSpPr>
        <p:spPr/>
        <p:txBody>
          <a:bodyPr/>
          <a:lstStyle/>
          <a:p>
            <a:fld id="{8FE21D2B-123B-4507-9CC1-5D376BF62880}" type="slidenum">
              <a:rPr lang="en-US" smtClean="0"/>
              <a:t>‹#›</a:t>
            </a:fld>
            <a:endParaRPr lang="en-US"/>
          </a:p>
        </p:txBody>
      </p:sp>
    </p:spTree>
    <p:extLst>
      <p:ext uri="{BB962C8B-B14F-4D97-AF65-F5344CB8AC3E}">
        <p14:creationId xmlns:p14="http://schemas.microsoft.com/office/powerpoint/2010/main" val="1396442112"/>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82340C-C61F-A156-8A69-40838905BF4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E77295C-79C3-AECC-127F-C95DDEE07B5F}"/>
              </a:ext>
            </a:extLst>
          </p:cNvPr>
          <p:cNvSpPr>
            <a:spLocks noGrp="1"/>
          </p:cNvSpPr>
          <p:nvPr>
            <p:ph sz="half" idx="1"/>
          </p:nvPr>
        </p:nvSpPr>
        <p:spPr>
          <a:xfrm>
            <a:off x="8940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8D0F01D-61DA-C8E0-2DAE-4E59607B4070}"/>
              </a:ext>
            </a:extLst>
          </p:cNvPr>
          <p:cNvSpPr>
            <a:spLocks noGrp="1"/>
          </p:cNvSpPr>
          <p:nvPr>
            <p:ph sz="half" idx="2"/>
          </p:nvPr>
        </p:nvSpPr>
        <p:spPr>
          <a:xfrm>
            <a:off x="65836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FC89C6B-0FB0-7B96-CCB9-C21C32E1D633}"/>
              </a:ext>
            </a:extLst>
          </p:cNvPr>
          <p:cNvSpPr>
            <a:spLocks noGrp="1"/>
          </p:cNvSpPr>
          <p:nvPr>
            <p:ph type="dt" sz="half" idx="10"/>
          </p:nvPr>
        </p:nvSpPr>
        <p:spPr/>
        <p:txBody>
          <a:bodyPr/>
          <a:lstStyle/>
          <a:p>
            <a:fld id="{44222A86-B538-465D-ABFD-AF2F39790EDB}" type="datetimeFigureOut">
              <a:rPr lang="en-US" smtClean="0"/>
              <a:t>3/24/2023</a:t>
            </a:fld>
            <a:endParaRPr lang="en-US"/>
          </a:p>
        </p:txBody>
      </p:sp>
      <p:sp>
        <p:nvSpPr>
          <p:cNvPr id="6" name="Footer Placeholder 5">
            <a:extLst>
              <a:ext uri="{FF2B5EF4-FFF2-40B4-BE49-F238E27FC236}">
                <a16:creationId xmlns:a16="http://schemas.microsoft.com/office/drawing/2014/main" id="{17F59718-03BB-5DC0-CF13-B7E510B86EF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3B2F5C2-921A-B90D-1B27-97F7529AC8AC}"/>
              </a:ext>
            </a:extLst>
          </p:cNvPr>
          <p:cNvSpPr>
            <a:spLocks noGrp="1"/>
          </p:cNvSpPr>
          <p:nvPr>
            <p:ph type="sldNum" sz="quarter" idx="12"/>
          </p:nvPr>
        </p:nvSpPr>
        <p:spPr/>
        <p:txBody>
          <a:bodyPr/>
          <a:lstStyle/>
          <a:p>
            <a:fld id="{8FE21D2B-123B-4507-9CC1-5D376BF62880}" type="slidenum">
              <a:rPr lang="en-US" smtClean="0"/>
              <a:t>‹#›</a:t>
            </a:fld>
            <a:endParaRPr lang="en-US"/>
          </a:p>
        </p:txBody>
      </p:sp>
    </p:spTree>
    <p:extLst>
      <p:ext uri="{BB962C8B-B14F-4D97-AF65-F5344CB8AC3E}">
        <p14:creationId xmlns:p14="http://schemas.microsoft.com/office/powerpoint/2010/main" val="1755917487"/>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25E2E-4607-C488-5234-AAAEF5FD8C2F}"/>
              </a:ext>
            </a:extLst>
          </p:cNvPr>
          <p:cNvSpPr>
            <a:spLocks noGrp="1"/>
          </p:cNvSpPr>
          <p:nvPr>
            <p:ph type="title"/>
          </p:nvPr>
        </p:nvSpPr>
        <p:spPr>
          <a:xfrm>
            <a:off x="895774" y="519290"/>
            <a:ext cx="11216640" cy="18852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399347BB-BB4C-5174-C2EF-A89FD776FA8A}"/>
              </a:ext>
            </a:extLst>
          </p:cNvPr>
          <p:cNvSpPr>
            <a:spLocks noGrp="1"/>
          </p:cNvSpPr>
          <p:nvPr>
            <p:ph type="body" idx="1"/>
          </p:nvPr>
        </p:nvSpPr>
        <p:spPr>
          <a:xfrm>
            <a:off x="895775" y="2390987"/>
            <a:ext cx="5501639"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4" name="Content Placeholder 3">
            <a:extLst>
              <a:ext uri="{FF2B5EF4-FFF2-40B4-BE49-F238E27FC236}">
                <a16:creationId xmlns:a16="http://schemas.microsoft.com/office/drawing/2014/main" id="{5FDCA69F-D524-5048-83F9-CC761BA8160D}"/>
              </a:ext>
            </a:extLst>
          </p:cNvPr>
          <p:cNvSpPr>
            <a:spLocks noGrp="1"/>
          </p:cNvSpPr>
          <p:nvPr>
            <p:ph sz="half" idx="2"/>
          </p:nvPr>
        </p:nvSpPr>
        <p:spPr>
          <a:xfrm>
            <a:off x="895775" y="3562773"/>
            <a:ext cx="5501639"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B522CEB-24A6-B857-14EB-58D64ADAC71D}"/>
              </a:ext>
            </a:extLst>
          </p:cNvPr>
          <p:cNvSpPr>
            <a:spLocks noGrp="1"/>
          </p:cNvSpPr>
          <p:nvPr>
            <p:ph type="body" sz="quarter" idx="3"/>
          </p:nvPr>
        </p:nvSpPr>
        <p:spPr>
          <a:xfrm>
            <a:off x="6583680" y="2390987"/>
            <a:ext cx="5528734"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6" name="Content Placeholder 5">
            <a:extLst>
              <a:ext uri="{FF2B5EF4-FFF2-40B4-BE49-F238E27FC236}">
                <a16:creationId xmlns:a16="http://schemas.microsoft.com/office/drawing/2014/main" id="{F3E1739E-A295-42BF-F8C8-5909C4E75177}"/>
              </a:ext>
            </a:extLst>
          </p:cNvPr>
          <p:cNvSpPr>
            <a:spLocks noGrp="1"/>
          </p:cNvSpPr>
          <p:nvPr>
            <p:ph sz="quarter" idx="4"/>
          </p:nvPr>
        </p:nvSpPr>
        <p:spPr>
          <a:xfrm>
            <a:off x="6583680" y="3562773"/>
            <a:ext cx="5528734"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378DBEE-A17C-23C2-2B47-28103EE70D34}"/>
              </a:ext>
            </a:extLst>
          </p:cNvPr>
          <p:cNvSpPr>
            <a:spLocks noGrp="1"/>
          </p:cNvSpPr>
          <p:nvPr>
            <p:ph type="dt" sz="half" idx="10"/>
          </p:nvPr>
        </p:nvSpPr>
        <p:spPr/>
        <p:txBody>
          <a:bodyPr/>
          <a:lstStyle/>
          <a:p>
            <a:fld id="{44222A86-B538-465D-ABFD-AF2F39790EDB}" type="datetimeFigureOut">
              <a:rPr lang="en-US" smtClean="0"/>
              <a:t>3/24/2023</a:t>
            </a:fld>
            <a:endParaRPr lang="en-US"/>
          </a:p>
        </p:txBody>
      </p:sp>
      <p:sp>
        <p:nvSpPr>
          <p:cNvPr id="8" name="Footer Placeholder 7">
            <a:extLst>
              <a:ext uri="{FF2B5EF4-FFF2-40B4-BE49-F238E27FC236}">
                <a16:creationId xmlns:a16="http://schemas.microsoft.com/office/drawing/2014/main" id="{9174AE1F-032E-5894-E178-C547AC710B5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3D90931-7E13-B825-48EA-727D71D98563}"/>
              </a:ext>
            </a:extLst>
          </p:cNvPr>
          <p:cNvSpPr>
            <a:spLocks noGrp="1"/>
          </p:cNvSpPr>
          <p:nvPr>
            <p:ph type="sldNum" sz="quarter" idx="12"/>
          </p:nvPr>
        </p:nvSpPr>
        <p:spPr/>
        <p:txBody>
          <a:bodyPr/>
          <a:lstStyle/>
          <a:p>
            <a:fld id="{8FE21D2B-123B-4507-9CC1-5D376BF62880}" type="slidenum">
              <a:rPr lang="en-US" smtClean="0"/>
              <a:t>‹#›</a:t>
            </a:fld>
            <a:endParaRPr lang="en-US"/>
          </a:p>
        </p:txBody>
      </p:sp>
    </p:spTree>
    <p:extLst>
      <p:ext uri="{BB962C8B-B14F-4D97-AF65-F5344CB8AC3E}">
        <p14:creationId xmlns:p14="http://schemas.microsoft.com/office/powerpoint/2010/main" val="3099765000"/>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81C44F-C970-FDDC-239D-85D79CDFCF7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5A18BA7-BAD1-D4E6-2757-F9926224A0D5}"/>
              </a:ext>
            </a:extLst>
          </p:cNvPr>
          <p:cNvSpPr>
            <a:spLocks noGrp="1"/>
          </p:cNvSpPr>
          <p:nvPr>
            <p:ph type="dt" sz="half" idx="10"/>
          </p:nvPr>
        </p:nvSpPr>
        <p:spPr/>
        <p:txBody>
          <a:bodyPr/>
          <a:lstStyle/>
          <a:p>
            <a:fld id="{44222A86-B538-465D-ABFD-AF2F39790EDB}" type="datetimeFigureOut">
              <a:rPr lang="en-US" smtClean="0"/>
              <a:t>3/24/2023</a:t>
            </a:fld>
            <a:endParaRPr lang="en-US"/>
          </a:p>
        </p:txBody>
      </p:sp>
      <p:sp>
        <p:nvSpPr>
          <p:cNvPr id="4" name="Footer Placeholder 3">
            <a:extLst>
              <a:ext uri="{FF2B5EF4-FFF2-40B4-BE49-F238E27FC236}">
                <a16:creationId xmlns:a16="http://schemas.microsoft.com/office/drawing/2014/main" id="{AF5AF9DC-BC1D-923E-75EA-F1F620BA683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21470A1-B40F-9A87-0FDD-83DE22624FDF}"/>
              </a:ext>
            </a:extLst>
          </p:cNvPr>
          <p:cNvSpPr>
            <a:spLocks noGrp="1"/>
          </p:cNvSpPr>
          <p:nvPr>
            <p:ph type="sldNum" sz="quarter" idx="12"/>
          </p:nvPr>
        </p:nvSpPr>
        <p:spPr/>
        <p:txBody>
          <a:bodyPr/>
          <a:lstStyle/>
          <a:p>
            <a:fld id="{8FE21D2B-123B-4507-9CC1-5D376BF62880}" type="slidenum">
              <a:rPr lang="en-US" smtClean="0"/>
              <a:t>‹#›</a:t>
            </a:fld>
            <a:endParaRPr lang="en-US"/>
          </a:p>
        </p:txBody>
      </p:sp>
    </p:spTree>
    <p:extLst>
      <p:ext uri="{BB962C8B-B14F-4D97-AF65-F5344CB8AC3E}">
        <p14:creationId xmlns:p14="http://schemas.microsoft.com/office/powerpoint/2010/main" val="1742519200"/>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D874D00-F5DF-886B-16C8-75B3FAC45E02}"/>
              </a:ext>
            </a:extLst>
          </p:cNvPr>
          <p:cNvSpPr>
            <a:spLocks noGrp="1"/>
          </p:cNvSpPr>
          <p:nvPr>
            <p:ph type="dt" sz="half" idx="10"/>
          </p:nvPr>
        </p:nvSpPr>
        <p:spPr/>
        <p:txBody>
          <a:bodyPr/>
          <a:lstStyle/>
          <a:p>
            <a:fld id="{44222A86-B538-465D-ABFD-AF2F39790EDB}" type="datetimeFigureOut">
              <a:rPr lang="en-US" smtClean="0"/>
              <a:t>3/24/2023</a:t>
            </a:fld>
            <a:endParaRPr lang="en-US"/>
          </a:p>
        </p:txBody>
      </p:sp>
      <p:sp>
        <p:nvSpPr>
          <p:cNvPr id="3" name="Footer Placeholder 2">
            <a:extLst>
              <a:ext uri="{FF2B5EF4-FFF2-40B4-BE49-F238E27FC236}">
                <a16:creationId xmlns:a16="http://schemas.microsoft.com/office/drawing/2014/main" id="{A2006DE0-92DD-8205-40F6-620AA274EAB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DC02EC9-2074-F81E-E35C-D51AEDD47935}"/>
              </a:ext>
            </a:extLst>
          </p:cNvPr>
          <p:cNvSpPr>
            <a:spLocks noGrp="1"/>
          </p:cNvSpPr>
          <p:nvPr>
            <p:ph type="sldNum" sz="quarter" idx="12"/>
          </p:nvPr>
        </p:nvSpPr>
        <p:spPr/>
        <p:txBody>
          <a:bodyPr/>
          <a:lstStyle/>
          <a:p>
            <a:fld id="{8FE21D2B-123B-4507-9CC1-5D376BF62880}" type="slidenum">
              <a:rPr lang="en-US" smtClean="0"/>
              <a:t>‹#›</a:t>
            </a:fld>
            <a:endParaRPr lang="en-US"/>
          </a:p>
        </p:txBody>
      </p:sp>
    </p:spTree>
    <p:extLst>
      <p:ext uri="{BB962C8B-B14F-4D97-AF65-F5344CB8AC3E}">
        <p14:creationId xmlns:p14="http://schemas.microsoft.com/office/powerpoint/2010/main" val="21125907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descr="Tag=AccentColor&#10;Flavor=Light&#10;Target=FillAndLine">
            <a:extLst>
              <a:ext uri="{FF2B5EF4-FFF2-40B4-BE49-F238E27FC236}">
                <a16:creationId xmlns:a16="http://schemas.microsoft.com/office/drawing/2014/main" id="{DA381740-063A-41A4-836D-85D14980EEF0}"/>
              </a:ext>
            </a:extLst>
          </p:cNvPr>
          <p:cNvSpPr/>
          <p:nvPr/>
        </p:nvSpPr>
        <p:spPr>
          <a:xfrm>
            <a:off x="894081" y="6736900"/>
            <a:ext cx="4526495" cy="39014"/>
          </a:xfrm>
          <a:custGeom>
            <a:avLst/>
            <a:gdLst>
              <a:gd name="connsiteX0" fmla="*/ 0 w 4526495"/>
              <a:gd name="connsiteY0" fmla="*/ 0 h 39014"/>
              <a:gd name="connsiteX1" fmla="*/ 601377 w 4526495"/>
              <a:gd name="connsiteY1" fmla="*/ 0 h 39014"/>
              <a:gd name="connsiteX2" fmla="*/ 1112224 w 4526495"/>
              <a:gd name="connsiteY2" fmla="*/ 0 h 39014"/>
              <a:gd name="connsiteX3" fmla="*/ 1668337 w 4526495"/>
              <a:gd name="connsiteY3" fmla="*/ 0 h 39014"/>
              <a:gd name="connsiteX4" fmla="*/ 2360244 w 4526495"/>
              <a:gd name="connsiteY4" fmla="*/ 0 h 39014"/>
              <a:gd name="connsiteX5" fmla="*/ 2961621 w 4526495"/>
              <a:gd name="connsiteY5" fmla="*/ 0 h 39014"/>
              <a:gd name="connsiteX6" fmla="*/ 3517733 w 4526495"/>
              <a:gd name="connsiteY6" fmla="*/ 0 h 39014"/>
              <a:gd name="connsiteX7" fmla="*/ 4526495 w 4526495"/>
              <a:gd name="connsiteY7" fmla="*/ 0 h 39014"/>
              <a:gd name="connsiteX8" fmla="*/ 4526495 w 4526495"/>
              <a:gd name="connsiteY8" fmla="*/ 39014 h 39014"/>
              <a:gd name="connsiteX9" fmla="*/ 3879853 w 4526495"/>
              <a:gd name="connsiteY9" fmla="*/ 39014 h 39014"/>
              <a:gd name="connsiteX10" fmla="*/ 3323741 w 4526495"/>
              <a:gd name="connsiteY10" fmla="*/ 39014 h 39014"/>
              <a:gd name="connsiteX11" fmla="*/ 2586569 w 4526495"/>
              <a:gd name="connsiteY11" fmla="*/ 39014 h 39014"/>
              <a:gd name="connsiteX12" fmla="*/ 1985191 w 4526495"/>
              <a:gd name="connsiteY12" fmla="*/ 39014 h 39014"/>
              <a:gd name="connsiteX13" fmla="*/ 1474344 w 4526495"/>
              <a:gd name="connsiteY13" fmla="*/ 39014 h 39014"/>
              <a:gd name="connsiteX14" fmla="*/ 782437 w 4526495"/>
              <a:gd name="connsiteY14" fmla="*/ 39014 h 39014"/>
              <a:gd name="connsiteX15" fmla="*/ 0 w 4526495"/>
              <a:gd name="connsiteY15" fmla="*/ 39014 h 39014"/>
              <a:gd name="connsiteX16" fmla="*/ 0 w 4526495"/>
              <a:gd name="connsiteY16" fmla="*/ 0 h 39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26495" h="39014" fill="none" extrusionOk="0">
                <a:moveTo>
                  <a:pt x="0" y="0"/>
                </a:moveTo>
                <a:cubicBezTo>
                  <a:pt x="144266" y="20346"/>
                  <a:pt x="330539" y="-26187"/>
                  <a:pt x="601377" y="0"/>
                </a:cubicBezTo>
                <a:cubicBezTo>
                  <a:pt x="872215" y="26187"/>
                  <a:pt x="998198" y="5618"/>
                  <a:pt x="1112224" y="0"/>
                </a:cubicBezTo>
                <a:cubicBezTo>
                  <a:pt x="1226250" y="-5618"/>
                  <a:pt x="1529339" y="-16033"/>
                  <a:pt x="1668337" y="0"/>
                </a:cubicBezTo>
                <a:cubicBezTo>
                  <a:pt x="1807335" y="16033"/>
                  <a:pt x="2167788" y="28454"/>
                  <a:pt x="2360244" y="0"/>
                </a:cubicBezTo>
                <a:cubicBezTo>
                  <a:pt x="2552700" y="-28454"/>
                  <a:pt x="2828012" y="23650"/>
                  <a:pt x="2961621" y="0"/>
                </a:cubicBezTo>
                <a:cubicBezTo>
                  <a:pt x="3095230" y="-23650"/>
                  <a:pt x="3299376" y="23330"/>
                  <a:pt x="3517733" y="0"/>
                </a:cubicBezTo>
                <a:cubicBezTo>
                  <a:pt x="3736090" y="-23330"/>
                  <a:pt x="4320177" y="-38794"/>
                  <a:pt x="4526495" y="0"/>
                </a:cubicBezTo>
                <a:cubicBezTo>
                  <a:pt x="4526722" y="16152"/>
                  <a:pt x="4526713" y="20672"/>
                  <a:pt x="4526495" y="39014"/>
                </a:cubicBezTo>
                <a:cubicBezTo>
                  <a:pt x="4241700" y="47841"/>
                  <a:pt x="4031432" y="52419"/>
                  <a:pt x="3879853" y="39014"/>
                </a:cubicBezTo>
                <a:cubicBezTo>
                  <a:pt x="3728274" y="25609"/>
                  <a:pt x="3583446" y="66512"/>
                  <a:pt x="3323741" y="39014"/>
                </a:cubicBezTo>
                <a:cubicBezTo>
                  <a:pt x="3064036" y="11516"/>
                  <a:pt x="2871303" y="41902"/>
                  <a:pt x="2586569" y="39014"/>
                </a:cubicBezTo>
                <a:cubicBezTo>
                  <a:pt x="2301835" y="36126"/>
                  <a:pt x="2120554" y="23028"/>
                  <a:pt x="1985191" y="39014"/>
                </a:cubicBezTo>
                <a:cubicBezTo>
                  <a:pt x="1849828" y="55000"/>
                  <a:pt x="1696131" y="18723"/>
                  <a:pt x="1474344" y="39014"/>
                </a:cubicBezTo>
                <a:cubicBezTo>
                  <a:pt x="1252557" y="59305"/>
                  <a:pt x="1076714" y="68328"/>
                  <a:pt x="782437" y="39014"/>
                </a:cubicBezTo>
                <a:cubicBezTo>
                  <a:pt x="488160" y="9700"/>
                  <a:pt x="171978" y="42472"/>
                  <a:pt x="0" y="39014"/>
                </a:cubicBezTo>
                <a:cubicBezTo>
                  <a:pt x="833" y="30896"/>
                  <a:pt x="874" y="11750"/>
                  <a:pt x="0" y="0"/>
                </a:cubicBezTo>
                <a:close/>
              </a:path>
              <a:path w="4526495" h="39014" stroke="0" extrusionOk="0">
                <a:moveTo>
                  <a:pt x="0" y="0"/>
                </a:moveTo>
                <a:cubicBezTo>
                  <a:pt x="125005" y="-7063"/>
                  <a:pt x="332224" y="-23006"/>
                  <a:pt x="601377" y="0"/>
                </a:cubicBezTo>
                <a:cubicBezTo>
                  <a:pt x="870530" y="23006"/>
                  <a:pt x="987580" y="-15822"/>
                  <a:pt x="1112224" y="0"/>
                </a:cubicBezTo>
                <a:cubicBezTo>
                  <a:pt x="1236868" y="15822"/>
                  <a:pt x="1596990" y="20745"/>
                  <a:pt x="1849397" y="0"/>
                </a:cubicBezTo>
                <a:cubicBezTo>
                  <a:pt x="2101804" y="-20745"/>
                  <a:pt x="2278093" y="15371"/>
                  <a:pt x="2450774" y="0"/>
                </a:cubicBezTo>
                <a:cubicBezTo>
                  <a:pt x="2623455" y="-15371"/>
                  <a:pt x="2804762" y="-21377"/>
                  <a:pt x="3052151" y="0"/>
                </a:cubicBezTo>
                <a:cubicBezTo>
                  <a:pt x="3299540" y="21377"/>
                  <a:pt x="3606403" y="-12831"/>
                  <a:pt x="3789323" y="0"/>
                </a:cubicBezTo>
                <a:cubicBezTo>
                  <a:pt x="3972243" y="12831"/>
                  <a:pt x="4197686" y="-14771"/>
                  <a:pt x="4526495" y="0"/>
                </a:cubicBezTo>
                <a:cubicBezTo>
                  <a:pt x="4528092" y="16013"/>
                  <a:pt x="4527178" y="28080"/>
                  <a:pt x="4526495" y="39014"/>
                </a:cubicBezTo>
                <a:cubicBezTo>
                  <a:pt x="4301653" y="17748"/>
                  <a:pt x="4186546" y="61237"/>
                  <a:pt x="3970383" y="39014"/>
                </a:cubicBezTo>
                <a:cubicBezTo>
                  <a:pt x="3754220" y="16791"/>
                  <a:pt x="3557985" y="51964"/>
                  <a:pt x="3323741" y="39014"/>
                </a:cubicBezTo>
                <a:cubicBezTo>
                  <a:pt x="3089497" y="26064"/>
                  <a:pt x="2871745" y="19848"/>
                  <a:pt x="2677098" y="39014"/>
                </a:cubicBezTo>
                <a:cubicBezTo>
                  <a:pt x="2482451" y="58180"/>
                  <a:pt x="2247609" y="24622"/>
                  <a:pt x="2075721" y="39014"/>
                </a:cubicBezTo>
                <a:cubicBezTo>
                  <a:pt x="1903833" y="53406"/>
                  <a:pt x="1609733" y="25990"/>
                  <a:pt x="1338549" y="39014"/>
                </a:cubicBezTo>
                <a:cubicBezTo>
                  <a:pt x="1067365" y="52038"/>
                  <a:pt x="771472" y="3812"/>
                  <a:pt x="601377" y="39014"/>
                </a:cubicBezTo>
                <a:cubicBezTo>
                  <a:pt x="431282" y="74216"/>
                  <a:pt x="184500" y="40941"/>
                  <a:pt x="0" y="39014"/>
                </a:cubicBezTo>
                <a:cubicBezTo>
                  <a:pt x="430" y="31186"/>
                  <a:pt x="-1307" y="15305"/>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solidFill>
                <a:schemeClr val="tx1"/>
              </a:solidFill>
            </a:endParaRPr>
          </a:p>
        </p:txBody>
      </p:sp>
      <p:sp>
        <p:nvSpPr>
          <p:cNvPr id="2" name="Title 1">
            <a:extLst>
              <a:ext uri="{FF2B5EF4-FFF2-40B4-BE49-F238E27FC236}">
                <a16:creationId xmlns:a16="http://schemas.microsoft.com/office/drawing/2014/main" id="{24EF9DF8-704A-44AE-8850-307DDACC9387}"/>
              </a:ext>
            </a:extLst>
          </p:cNvPr>
          <p:cNvSpPr>
            <a:spLocks noGrp="1"/>
          </p:cNvSpPr>
          <p:nvPr>
            <p:ph type="ctrTitle"/>
          </p:nvPr>
        </p:nvSpPr>
        <p:spPr>
          <a:xfrm>
            <a:off x="897331" y="637235"/>
            <a:ext cx="11216640" cy="5787136"/>
          </a:xfrm>
        </p:spPr>
        <p:txBody>
          <a:bodyPr anchor="b">
            <a:noAutofit/>
          </a:bodyPr>
          <a:lstStyle>
            <a:lvl1pPr algn="l">
              <a:defRPr sz="10240"/>
            </a:lvl1pPr>
          </a:lstStyle>
          <a:p>
            <a:r>
              <a:rPr lang="en-US"/>
              <a:t>Click to edit Master title style</a:t>
            </a:r>
          </a:p>
        </p:txBody>
      </p:sp>
      <p:sp>
        <p:nvSpPr>
          <p:cNvPr id="3" name="Subtitle 2">
            <a:extLst>
              <a:ext uri="{FF2B5EF4-FFF2-40B4-BE49-F238E27FC236}">
                <a16:creationId xmlns:a16="http://schemas.microsoft.com/office/drawing/2014/main" id="{3CC72E09-06F3-48B9-9B95-DE15EC98017B}"/>
              </a:ext>
            </a:extLst>
          </p:cNvPr>
          <p:cNvSpPr>
            <a:spLocks noGrp="1"/>
          </p:cNvSpPr>
          <p:nvPr>
            <p:ph type="subTitle" idx="1"/>
          </p:nvPr>
        </p:nvSpPr>
        <p:spPr>
          <a:xfrm>
            <a:off x="897331" y="7087616"/>
            <a:ext cx="11216640" cy="1599590"/>
          </a:xfrm>
        </p:spPr>
        <p:txBody>
          <a:bodyPr>
            <a:normAutofit/>
          </a:bodyPr>
          <a:lstStyle>
            <a:lvl1pPr marL="0" indent="0" algn="l">
              <a:buNone/>
              <a:defRPr sz="2987"/>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a:extLst>
              <a:ext uri="{FF2B5EF4-FFF2-40B4-BE49-F238E27FC236}">
                <a16:creationId xmlns:a16="http://schemas.microsoft.com/office/drawing/2014/main" id="{E11CD474-E5E1-4D01-97F6-0C9FC09332C0}"/>
              </a:ext>
            </a:extLst>
          </p:cNvPr>
          <p:cNvSpPr>
            <a:spLocks noGrp="1"/>
          </p:cNvSpPr>
          <p:nvPr>
            <p:ph type="dt" sz="half" idx="10"/>
          </p:nvPr>
        </p:nvSpPr>
        <p:spPr/>
        <p:txBody>
          <a:bodyPr/>
          <a:lstStyle/>
          <a:p>
            <a:fld id="{72345051-2045-45DA-935E-2E3CA1A69ADC}" type="datetimeFigureOut">
              <a:rPr lang="en-US" smtClean="0"/>
              <a:t>3/24/2023</a:t>
            </a:fld>
            <a:endParaRPr lang="en-US"/>
          </a:p>
        </p:txBody>
      </p:sp>
      <p:sp>
        <p:nvSpPr>
          <p:cNvPr id="5" name="Footer Placeholder 4">
            <a:extLst>
              <a:ext uri="{FF2B5EF4-FFF2-40B4-BE49-F238E27FC236}">
                <a16:creationId xmlns:a16="http://schemas.microsoft.com/office/drawing/2014/main" id="{C636BBC7-EB9B-4B36-88E9-DBF65D270E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8786C7-DD8D-492F-9A9A-A7B3EBE27FE9}"/>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116299411"/>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305B32-D239-7DF4-3046-DD8DDF3C70EC}"/>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Content Placeholder 2">
            <a:extLst>
              <a:ext uri="{FF2B5EF4-FFF2-40B4-BE49-F238E27FC236}">
                <a16:creationId xmlns:a16="http://schemas.microsoft.com/office/drawing/2014/main" id="{5D817570-BAE9-B9C8-434A-F9F70840350A}"/>
              </a:ext>
            </a:extLst>
          </p:cNvPr>
          <p:cNvSpPr>
            <a:spLocks noGrp="1"/>
          </p:cNvSpPr>
          <p:nvPr>
            <p:ph idx="1"/>
          </p:nvPr>
        </p:nvSpPr>
        <p:spPr>
          <a:xfrm>
            <a:off x="5528734" y="1404338"/>
            <a:ext cx="6583680" cy="6931378"/>
          </a:xfrm>
        </p:spPr>
        <p:txBody>
          <a:bodyPr/>
          <a:lstStyle>
            <a:lvl1pPr>
              <a:defRPr sz="3413"/>
            </a:lvl1pPr>
            <a:lvl2pPr>
              <a:defRPr sz="2987"/>
            </a:lvl2pPr>
            <a:lvl3pPr>
              <a:defRPr sz="256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C0342D9-B420-6296-DFE1-8FFEC626B6F4}"/>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82CF0FDB-C16D-2C4A-354B-1B2032B4EA3F}"/>
              </a:ext>
            </a:extLst>
          </p:cNvPr>
          <p:cNvSpPr>
            <a:spLocks noGrp="1"/>
          </p:cNvSpPr>
          <p:nvPr>
            <p:ph type="dt" sz="half" idx="10"/>
          </p:nvPr>
        </p:nvSpPr>
        <p:spPr/>
        <p:txBody>
          <a:bodyPr/>
          <a:lstStyle/>
          <a:p>
            <a:fld id="{44222A86-B538-465D-ABFD-AF2F39790EDB}" type="datetimeFigureOut">
              <a:rPr lang="en-US" smtClean="0"/>
              <a:t>3/24/2023</a:t>
            </a:fld>
            <a:endParaRPr lang="en-US"/>
          </a:p>
        </p:txBody>
      </p:sp>
      <p:sp>
        <p:nvSpPr>
          <p:cNvPr id="6" name="Footer Placeholder 5">
            <a:extLst>
              <a:ext uri="{FF2B5EF4-FFF2-40B4-BE49-F238E27FC236}">
                <a16:creationId xmlns:a16="http://schemas.microsoft.com/office/drawing/2014/main" id="{8FF72710-D1D8-D4AD-09EF-514AB61BB8D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A2F53B8-2E18-C234-8688-1040ECCBE489}"/>
              </a:ext>
            </a:extLst>
          </p:cNvPr>
          <p:cNvSpPr>
            <a:spLocks noGrp="1"/>
          </p:cNvSpPr>
          <p:nvPr>
            <p:ph type="sldNum" sz="quarter" idx="12"/>
          </p:nvPr>
        </p:nvSpPr>
        <p:spPr/>
        <p:txBody>
          <a:bodyPr/>
          <a:lstStyle/>
          <a:p>
            <a:fld id="{8FE21D2B-123B-4507-9CC1-5D376BF62880}" type="slidenum">
              <a:rPr lang="en-US" smtClean="0"/>
              <a:t>‹#›</a:t>
            </a:fld>
            <a:endParaRPr lang="en-US"/>
          </a:p>
        </p:txBody>
      </p:sp>
    </p:spTree>
    <p:extLst>
      <p:ext uri="{BB962C8B-B14F-4D97-AF65-F5344CB8AC3E}">
        <p14:creationId xmlns:p14="http://schemas.microsoft.com/office/powerpoint/2010/main" val="3891237956"/>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33C896-3586-D4CB-4A7C-F5E98070DCFE}"/>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Picture Placeholder 2">
            <a:extLst>
              <a:ext uri="{FF2B5EF4-FFF2-40B4-BE49-F238E27FC236}">
                <a16:creationId xmlns:a16="http://schemas.microsoft.com/office/drawing/2014/main" id="{E2482266-F5CF-1F45-F12F-F1B58085A62A}"/>
              </a:ext>
            </a:extLst>
          </p:cNvPr>
          <p:cNvSpPr>
            <a:spLocks noGrp="1"/>
          </p:cNvSpPr>
          <p:nvPr>
            <p:ph type="pic" idx="1"/>
          </p:nvPr>
        </p:nvSpPr>
        <p:spPr>
          <a:xfrm>
            <a:off x="5528734" y="1404338"/>
            <a:ext cx="6583680" cy="6931378"/>
          </a:xfrm>
        </p:spPr>
        <p:txBody>
          <a:bodyPr/>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endParaRPr lang="en-US"/>
          </a:p>
        </p:txBody>
      </p:sp>
      <p:sp>
        <p:nvSpPr>
          <p:cNvPr id="4" name="Text Placeholder 3">
            <a:extLst>
              <a:ext uri="{FF2B5EF4-FFF2-40B4-BE49-F238E27FC236}">
                <a16:creationId xmlns:a16="http://schemas.microsoft.com/office/drawing/2014/main" id="{3849D47A-DA5F-553F-0604-3538434AA897}"/>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2251E136-21A8-37FB-E1A1-21F1B2FA7F05}"/>
              </a:ext>
            </a:extLst>
          </p:cNvPr>
          <p:cNvSpPr>
            <a:spLocks noGrp="1"/>
          </p:cNvSpPr>
          <p:nvPr>
            <p:ph type="dt" sz="half" idx="10"/>
          </p:nvPr>
        </p:nvSpPr>
        <p:spPr/>
        <p:txBody>
          <a:bodyPr/>
          <a:lstStyle/>
          <a:p>
            <a:fld id="{44222A86-B538-465D-ABFD-AF2F39790EDB}" type="datetimeFigureOut">
              <a:rPr lang="en-US" smtClean="0"/>
              <a:t>3/24/2023</a:t>
            </a:fld>
            <a:endParaRPr lang="en-US"/>
          </a:p>
        </p:txBody>
      </p:sp>
      <p:sp>
        <p:nvSpPr>
          <p:cNvPr id="6" name="Footer Placeholder 5">
            <a:extLst>
              <a:ext uri="{FF2B5EF4-FFF2-40B4-BE49-F238E27FC236}">
                <a16:creationId xmlns:a16="http://schemas.microsoft.com/office/drawing/2014/main" id="{1E84359A-ABFA-0A63-1B58-2C7DFE21C78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4C16D64-7C50-CB62-F203-103E0C6E6CC4}"/>
              </a:ext>
            </a:extLst>
          </p:cNvPr>
          <p:cNvSpPr>
            <a:spLocks noGrp="1"/>
          </p:cNvSpPr>
          <p:nvPr>
            <p:ph type="sldNum" sz="quarter" idx="12"/>
          </p:nvPr>
        </p:nvSpPr>
        <p:spPr/>
        <p:txBody>
          <a:bodyPr/>
          <a:lstStyle/>
          <a:p>
            <a:fld id="{8FE21D2B-123B-4507-9CC1-5D376BF62880}" type="slidenum">
              <a:rPr lang="en-US" smtClean="0"/>
              <a:t>‹#›</a:t>
            </a:fld>
            <a:endParaRPr lang="en-US"/>
          </a:p>
        </p:txBody>
      </p:sp>
    </p:spTree>
    <p:extLst>
      <p:ext uri="{BB962C8B-B14F-4D97-AF65-F5344CB8AC3E}">
        <p14:creationId xmlns:p14="http://schemas.microsoft.com/office/powerpoint/2010/main" val="1213759072"/>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976EF3-EBD0-3A56-ED68-752F4B58ABC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EB409D4-9352-C02E-460F-87EA1429364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426302-FB35-F7F0-1F13-9465D489A1EB}"/>
              </a:ext>
            </a:extLst>
          </p:cNvPr>
          <p:cNvSpPr>
            <a:spLocks noGrp="1"/>
          </p:cNvSpPr>
          <p:nvPr>
            <p:ph type="dt" sz="half" idx="10"/>
          </p:nvPr>
        </p:nvSpPr>
        <p:spPr/>
        <p:txBody>
          <a:bodyPr/>
          <a:lstStyle/>
          <a:p>
            <a:fld id="{44222A86-B538-465D-ABFD-AF2F39790EDB}" type="datetimeFigureOut">
              <a:rPr lang="en-US" smtClean="0"/>
              <a:t>3/24/2023</a:t>
            </a:fld>
            <a:endParaRPr lang="en-US"/>
          </a:p>
        </p:txBody>
      </p:sp>
      <p:sp>
        <p:nvSpPr>
          <p:cNvPr id="5" name="Footer Placeholder 4">
            <a:extLst>
              <a:ext uri="{FF2B5EF4-FFF2-40B4-BE49-F238E27FC236}">
                <a16:creationId xmlns:a16="http://schemas.microsoft.com/office/drawing/2014/main" id="{3865CC54-227D-EE33-46EC-9DBBF67856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D87E54-DF3B-2ECC-FD6D-9797325C3480}"/>
              </a:ext>
            </a:extLst>
          </p:cNvPr>
          <p:cNvSpPr>
            <a:spLocks noGrp="1"/>
          </p:cNvSpPr>
          <p:nvPr>
            <p:ph type="sldNum" sz="quarter" idx="12"/>
          </p:nvPr>
        </p:nvSpPr>
        <p:spPr/>
        <p:txBody>
          <a:bodyPr/>
          <a:lstStyle/>
          <a:p>
            <a:fld id="{8FE21D2B-123B-4507-9CC1-5D376BF62880}" type="slidenum">
              <a:rPr lang="en-US" smtClean="0"/>
              <a:t>‹#›</a:t>
            </a:fld>
            <a:endParaRPr lang="en-US"/>
          </a:p>
        </p:txBody>
      </p:sp>
    </p:spTree>
    <p:extLst>
      <p:ext uri="{BB962C8B-B14F-4D97-AF65-F5344CB8AC3E}">
        <p14:creationId xmlns:p14="http://schemas.microsoft.com/office/powerpoint/2010/main" val="4033436533"/>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22BA793-FF05-BD94-154C-616BE4BFF1C8}"/>
              </a:ext>
            </a:extLst>
          </p:cNvPr>
          <p:cNvSpPr>
            <a:spLocks noGrp="1"/>
          </p:cNvSpPr>
          <p:nvPr>
            <p:ph type="title" orient="vert"/>
          </p:nvPr>
        </p:nvSpPr>
        <p:spPr>
          <a:xfrm>
            <a:off x="9306560" y="519289"/>
            <a:ext cx="2804160" cy="82657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4340895-411A-3E26-3642-D4F8824CD8B0}"/>
              </a:ext>
            </a:extLst>
          </p:cNvPr>
          <p:cNvSpPr>
            <a:spLocks noGrp="1"/>
          </p:cNvSpPr>
          <p:nvPr>
            <p:ph type="body" orient="vert" idx="1"/>
          </p:nvPr>
        </p:nvSpPr>
        <p:spPr>
          <a:xfrm>
            <a:off x="894080" y="519289"/>
            <a:ext cx="8249920" cy="82657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157716-32C9-9A5D-A133-CD9FC4DF30D3}"/>
              </a:ext>
            </a:extLst>
          </p:cNvPr>
          <p:cNvSpPr>
            <a:spLocks noGrp="1"/>
          </p:cNvSpPr>
          <p:nvPr>
            <p:ph type="dt" sz="half" idx="10"/>
          </p:nvPr>
        </p:nvSpPr>
        <p:spPr/>
        <p:txBody>
          <a:bodyPr/>
          <a:lstStyle/>
          <a:p>
            <a:fld id="{44222A86-B538-465D-ABFD-AF2F39790EDB}" type="datetimeFigureOut">
              <a:rPr lang="en-US" smtClean="0"/>
              <a:t>3/24/2023</a:t>
            </a:fld>
            <a:endParaRPr lang="en-US"/>
          </a:p>
        </p:txBody>
      </p:sp>
      <p:sp>
        <p:nvSpPr>
          <p:cNvPr id="5" name="Footer Placeholder 4">
            <a:extLst>
              <a:ext uri="{FF2B5EF4-FFF2-40B4-BE49-F238E27FC236}">
                <a16:creationId xmlns:a16="http://schemas.microsoft.com/office/drawing/2014/main" id="{A832563C-5415-5A88-C658-2A6D2DD240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6C4573-8E55-3569-0DFC-977D1D4A29B2}"/>
              </a:ext>
            </a:extLst>
          </p:cNvPr>
          <p:cNvSpPr>
            <a:spLocks noGrp="1"/>
          </p:cNvSpPr>
          <p:nvPr>
            <p:ph type="sldNum" sz="quarter" idx="12"/>
          </p:nvPr>
        </p:nvSpPr>
        <p:spPr/>
        <p:txBody>
          <a:bodyPr/>
          <a:lstStyle/>
          <a:p>
            <a:fld id="{8FE21D2B-123B-4507-9CC1-5D376BF62880}" type="slidenum">
              <a:rPr lang="en-US" smtClean="0"/>
              <a:t>‹#›</a:t>
            </a:fld>
            <a:endParaRPr lang="en-US"/>
          </a:p>
        </p:txBody>
      </p:sp>
    </p:spTree>
    <p:extLst>
      <p:ext uri="{BB962C8B-B14F-4D97-AF65-F5344CB8AC3E}">
        <p14:creationId xmlns:p14="http://schemas.microsoft.com/office/powerpoint/2010/main" val="4233722953"/>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E1EE2C-0E21-4877-A158-6B8D9934E002}"/>
              </a:ext>
            </a:extLst>
          </p:cNvPr>
          <p:cNvSpPr>
            <a:spLocks noGrp="1"/>
          </p:cNvSpPr>
          <p:nvPr>
            <p:ph type="title"/>
          </p:nvPr>
        </p:nvSpPr>
        <p:spPr>
          <a:xfrm>
            <a:off x="894080" y="519290"/>
            <a:ext cx="11216640" cy="1885245"/>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193716533"/>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8DB00C6-5909-D54C-8DB5-4D7BAF0F0057}"/>
              </a:ext>
            </a:extLst>
          </p:cNvPr>
          <p:cNvSpPr/>
          <p:nvPr userDrawn="1"/>
        </p:nvSpPr>
        <p:spPr bwMode="auto">
          <a:xfrm>
            <a:off x="1" y="8058108"/>
            <a:ext cx="13001413" cy="1336604"/>
          </a:xfrm>
          <a:prstGeom prst="rect">
            <a:avLst/>
          </a:prstGeom>
          <a:gradFill flip="none" rotWithShape="1">
            <a:gsLst>
              <a:gs pos="0">
                <a:srgbClr val="ECECEC"/>
              </a:gs>
              <a:gs pos="100000">
                <a:srgbClr val="FFFFFF">
                  <a:alpha val="0"/>
                </a:srgbClr>
              </a:gs>
            </a:gsLst>
            <a:lin ang="16200000" scaled="1"/>
            <a:tileRect/>
          </a:gradFill>
          <a:ln w="9525" cap="flat" cmpd="sng" algn="ctr">
            <a:noFill/>
            <a:prstDash val="solid"/>
            <a:round/>
            <a:headEnd type="none" w="med" len="med"/>
            <a:tailEnd type="none" w="med" len="med"/>
          </a:ln>
          <a:effectLst/>
        </p:spPr>
        <p:txBody>
          <a:bodyPr vert="horz" wrap="square" lIns="97536" tIns="48768" rIns="97536" bIns="48768" numCol="1" rtlCol="0" anchor="t" anchorCtr="0" compatLnSpc="1">
            <a:prstTxWarp prst="textNoShape">
              <a:avLst/>
            </a:prstTxWarp>
          </a:bodyPr>
          <a:lstStyle/>
          <a:p>
            <a:endParaRPr lang="en-US" sz="1493">
              <a:latin typeface="+mj-lt"/>
            </a:endParaRPr>
          </a:p>
        </p:txBody>
      </p:sp>
      <p:sp>
        <p:nvSpPr>
          <p:cNvPr id="161" name="Title 160">
            <a:extLst>
              <a:ext uri="{FF2B5EF4-FFF2-40B4-BE49-F238E27FC236}">
                <a16:creationId xmlns:a16="http://schemas.microsoft.com/office/drawing/2014/main" id="{1ABF9962-8979-374A-9E14-DBE1FAF4C0B0}"/>
              </a:ext>
            </a:extLst>
          </p:cNvPr>
          <p:cNvSpPr>
            <a:spLocks noGrp="1"/>
          </p:cNvSpPr>
          <p:nvPr userDrawn="1">
            <p:ph type="title" hasCustomPrompt="1"/>
          </p:nvPr>
        </p:nvSpPr>
        <p:spPr>
          <a:xfrm>
            <a:off x="894080" y="650241"/>
            <a:ext cx="11216640" cy="975360"/>
          </a:xfrm>
          <a:prstGeom prst="rect">
            <a:avLst/>
          </a:prstGeom>
        </p:spPr>
        <p:txBody>
          <a:bodyPr/>
          <a:lstStyle>
            <a:lvl1pPr algn="ctr">
              <a:defRPr/>
            </a:lvl1pPr>
          </a:lstStyle>
          <a:p>
            <a:r>
              <a:rPr lang="en-US"/>
              <a:t>Dress Code Violations (Do Not Wear)</a:t>
            </a:r>
          </a:p>
        </p:txBody>
      </p:sp>
      <p:sp>
        <p:nvSpPr>
          <p:cNvPr id="165" name="Text Placeholder 162">
            <a:extLst>
              <a:ext uri="{FF2B5EF4-FFF2-40B4-BE49-F238E27FC236}">
                <a16:creationId xmlns:a16="http://schemas.microsoft.com/office/drawing/2014/main" id="{79461DAD-6BDB-FE4A-9680-1D022C8E7706}"/>
              </a:ext>
            </a:extLst>
          </p:cNvPr>
          <p:cNvSpPr>
            <a:spLocks noGrp="1"/>
          </p:cNvSpPr>
          <p:nvPr>
            <p:ph type="body" sz="quarter" idx="11" hasCustomPrompt="1"/>
          </p:nvPr>
        </p:nvSpPr>
        <p:spPr>
          <a:xfrm>
            <a:off x="319863" y="6916574"/>
            <a:ext cx="4638217" cy="2349522"/>
          </a:xfrm>
          <a:prstGeom prst="rect">
            <a:avLst/>
          </a:prstGeom>
        </p:spPr>
        <p:txBody>
          <a:bodyPr>
            <a:noAutofit/>
          </a:bodyPr>
          <a:lstStyle>
            <a:lvl1pPr marL="0" indent="0" algn="ctr">
              <a:buNone/>
              <a:defRPr sz="4267">
                <a:solidFill>
                  <a:schemeClr val="accent2">
                    <a:lumMod val="75000"/>
                  </a:schemeClr>
                </a:solidFill>
              </a:defRPr>
            </a:lvl1pPr>
            <a:lvl2pPr marL="487695" indent="0">
              <a:buNone/>
              <a:defRPr/>
            </a:lvl2pPr>
            <a:lvl3pPr marL="975390" indent="0">
              <a:buNone/>
              <a:defRPr/>
            </a:lvl3pPr>
            <a:lvl4pPr marL="1463086" indent="0">
              <a:buNone/>
              <a:defRPr/>
            </a:lvl4pPr>
            <a:lvl5pPr marL="1950781" indent="0">
              <a:buNone/>
              <a:defRPr/>
            </a:lvl5pPr>
          </a:lstStyle>
          <a:p>
            <a:pPr lvl="0"/>
            <a:r>
              <a:rPr lang="en-US"/>
              <a:t>Sweat Pants, Joggers or Pajama Pants</a:t>
            </a:r>
          </a:p>
        </p:txBody>
      </p:sp>
      <p:sp>
        <p:nvSpPr>
          <p:cNvPr id="169" name="Text Placeholder 162">
            <a:extLst>
              <a:ext uri="{FF2B5EF4-FFF2-40B4-BE49-F238E27FC236}">
                <a16:creationId xmlns:a16="http://schemas.microsoft.com/office/drawing/2014/main" id="{68447428-8EBE-4143-A913-C75DE1A16BD1}"/>
              </a:ext>
            </a:extLst>
          </p:cNvPr>
          <p:cNvSpPr>
            <a:spLocks noGrp="1"/>
          </p:cNvSpPr>
          <p:nvPr>
            <p:ph type="body" sz="quarter" idx="15" hasCustomPrompt="1"/>
          </p:nvPr>
        </p:nvSpPr>
        <p:spPr>
          <a:xfrm>
            <a:off x="5015330" y="4461254"/>
            <a:ext cx="2324608" cy="2405565"/>
          </a:xfrm>
          <a:prstGeom prst="rect">
            <a:avLst/>
          </a:prstGeom>
        </p:spPr>
        <p:txBody>
          <a:bodyPr>
            <a:noAutofit/>
          </a:bodyPr>
          <a:lstStyle>
            <a:lvl1pPr marL="0" indent="0" algn="ctr">
              <a:buNone/>
              <a:defRPr sz="4267">
                <a:solidFill>
                  <a:schemeClr val="accent6">
                    <a:lumMod val="75000"/>
                  </a:schemeClr>
                </a:solidFill>
              </a:defRPr>
            </a:lvl1pPr>
            <a:lvl2pPr marL="487695" indent="0">
              <a:buNone/>
              <a:defRPr/>
            </a:lvl2pPr>
            <a:lvl3pPr marL="975390" indent="0">
              <a:buNone/>
              <a:defRPr/>
            </a:lvl3pPr>
            <a:lvl4pPr marL="1463086" indent="0">
              <a:buNone/>
              <a:defRPr/>
            </a:lvl4pPr>
            <a:lvl5pPr marL="1950781" indent="0">
              <a:buNone/>
              <a:defRPr/>
            </a:lvl5pPr>
          </a:lstStyle>
          <a:p>
            <a:pPr lvl="0"/>
            <a:r>
              <a:rPr lang="en-US"/>
              <a:t>Ripped or Frayed Jeans</a:t>
            </a:r>
          </a:p>
        </p:txBody>
      </p:sp>
      <p:sp>
        <p:nvSpPr>
          <p:cNvPr id="171" name="Text Placeholder 162">
            <a:extLst>
              <a:ext uri="{FF2B5EF4-FFF2-40B4-BE49-F238E27FC236}">
                <a16:creationId xmlns:a16="http://schemas.microsoft.com/office/drawing/2014/main" id="{A7748F88-B436-F245-8AA5-536EA7F61D43}"/>
              </a:ext>
            </a:extLst>
          </p:cNvPr>
          <p:cNvSpPr>
            <a:spLocks noGrp="1"/>
          </p:cNvSpPr>
          <p:nvPr>
            <p:ph type="body" sz="quarter" idx="17" hasCustomPrompt="1"/>
          </p:nvPr>
        </p:nvSpPr>
        <p:spPr>
          <a:xfrm>
            <a:off x="8046720" y="2208882"/>
            <a:ext cx="4551680" cy="1535333"/>
          </a:xfrm>
          <a:prstGeom prst="rect">
            <a:avLst/>
          </a:prstGeom>
        </p:spPr>
        <p:txBody>
          <a:bodyPr>
            <a:noAutofit/>
          </a:bodyPr>
          <a:lstStyle>
            <a:lvl1pPr marL="0" indent="0" algn="ctr">
              <a:buNone/>
              <a:defRPr sz="2560">
                <a:solidFill>
                  <a:schemeClr val="accent5">
                    <a:lumMod val="75000"/>
                  </a:schemeClr>
                </a:solidFill>
              </a:defRPr>
            </a:lvl1pPr>
            <a:lvl2pPr marL="487695" indent="0">
              <a:buNone/>
              <a:defRPr/>
            </a:lvl2pPr>
            <a:lvl3pPr marL="975390" indent="0">
              <a:buNone/>
              <a:defRPr/>
            </a:lvl3pPr>
            <a:lvl4pPr marL="1463086" indent="0">
              <a:buNone/>
              <a:defRPr/>
            </a:lvl4pPr>
            <a:lvl5pPr marL="1950781" indent="0">
              <a:buNone/>
              <a:defRPr/>
            </a:lvl5pPr>
          </a:lstStyle>
          <a:p>
            <a:pPr lvl="0"/>
            <a:r>
              <a:rPr lang="en-US"/>
              <a:t>Non Somerset Sweat shirts  hoodies or Polos (Unless below 60 degrees</a:t>
            </a:r>
          </a:p>
        </p:txBody>
      </p:sp>
      <p:sp>
        <p:nvSpPr>
          <p:cNvPr id="173" name="Text Placeholder 162">
            <a:extLst>
              <a:ext uri="{FF2B5EF4-FFF2-40B4-BE49-F238E27FC236}">
                <a16:creationId xmlns:a16="http://schemas.microsoft.com/office/drawing/2014/main" id="{9FB24D9A-4987-504B-B1B8-C61C9895A046}"/>
              </a:ext>
            </a:extLst>
          </p:cNvPr>
          <p:cNvSpPr>
            <a:spLocks noGrp="1"/>
          </p:cNvSpPr>
          <p:nvPr>
            <p:ph type="body" sz="quarter" idx="19" hasCustomPrompt="1"/>
          </p:nvPr>
        </p:nvSpPr>
        <p:spPr>
          <a:xfrm>
            <a:off x="6262977" y="7460599"/>
            <a:ext cx="2153922" cy="1535333"/>
          </a:xfrm>
          <a:prstGeom prst="rect">
            <a:avLst/>
          </a:prstGeom>
        </p:spPr>
        <p:txBody>
          <a:bodyPr>
            <a:noAutofit/>
          </a:bodyPr>
          <a:lstStyle>
            <a:lvl1pPr marL="0" indent="0" algn="ctr">
              <a:buNone/>
              <a:defRPr sz="3840">
                <a:solidFill>
                  <a:schemeClr val="accent4">
                    <a:lumMod val="75000"/>
                  </a:schemeClr>
                </a:solidFill>
              </a:defRPr>
            </a:lvl1pPr>
            <a:lvl2pPr marL="487695" indent="0">
              <a:buNone/>
              <a:defRPr/>
            </a:lvl2pPr>
            <a:lvl3pPr marL="975390" indent="0">
              <a:buNone/>
              <a:defRPr/>
            </a:lvl3pPr>
            <a:lvl4pPr marL="1463086" indent="0">
              <a:buNone/>
              <a:defRPr/>
            </a:lvl4pPr>
            <a:lvl5pPr marL="1950781" indent="0">
              <a:buNone/>
              <a:defRPr/>
            </a:lvl5pPr>
          </a:lstStyle>
          <a:p>
            <a:pPr lvl="0"/>
            <a:r>
              <a:rPr lang="en-US"/>
              <a:t>Crocs or Slides</a:t>
            </a:r>
          </a:p>
        </p:txBody>
      </p:sp>
      <p:pic>
        <p:nvPicPr>
          <p:cNvPr id="3" name="Picture 2">
            <a:extLst>
              <a:ext uri="{FF2B5EF4-FFF2-40B4-BE49-F238E27FC236}">
                <a16:creationId xmlns:a16="http://schemas.microsoft.com/office/drawing/2014/main" id="{1B08626B-8C08-1DE0-6709-92318D2B100B}"/>
              </a:ext>
            </a:extLst>
          </p:cNvPr>
          <p:cNvPicPr>
            <a:picLocks noChangeAspect="1"/>
          </p:cNvPicPr>
          <p:nvPr userDrawn="1"/>
        </p:nvPicPr>
        <p:blipFill>
          <a:blip r:embed="rId2"/>
          <a:stretch>
            <a:fillRect/>
          </a:stretch>
        </p:blipFill>
        <p:spPr>
          <a:xfrm>
            <a:off x="142240" y="2878841"/>
            <a:ext cx="995680" cy="2059093"/>
          </a:xfrm>
          <a:prstGeom prst="rect">
            <a:avLst/>
          </a:prstGeom>
        </p:spPr>
      </p:pic>
      <p:pic>
        <p:nvPicPr>
          <p:cNvPr id="6" name="Picture 5">
            <a:extLst>
              <a:ext uri="{FF2B5EF4-FFF2-40B4-BE49-F238E27FC236}">
                <a16:creationId xmlns:a16="http://schemas.microsoft.com/office/drawing/2014/main" id="{2F10EF03-ED00-C48D-B750-2F166D973057}"/>
              </a:ext>
            </a:extLst>
          </p:cNvPr>
          <p:cNvPicPr>
            <a:picLocks noChangeAspect="1"/>
          </p:cNvPicPr>
          <p:nvPr userDrawn="1"/>
        </p:nvPicPr>
        <p:blipFill>
          <a:blip r:embed="rId3"/>
          <a:stretch>
            <a:fillRect/>
          </a:stretch>
        </p:blipFill>
        <p:spPr>
          <a:xfrm>
            <a:off x="1418620" y="2201426"/>
            <a:ext cx="690880" cy="2072640"/>
          </a:xfrm>
          <a:prstGeom prst="rect">
            <a:avLst/>
          </a:prstGeom>
        </p:spPr>
      </p:pic>
      <p:pic>
        <p:nvPicPr>
          <p:cNvPr id="37" name="Picture 36">
            <a:extLst>
              <a:ext uri="{FF2B5EF4-FFF2-40B4-BE49-F238E27FC236}">
                <a16:creationId xmlns:a16="http://schemas.microsoft.com/office/drawing/2014/main" id="{91821664-520B-C11F-EF19-55A70F3B6245}"/>
              </a:ext>
            </a:extLst>
          </p:cNvPr>
          <p:cNvPicPr>
            <a:picLocks noChangeAspect="1"/>
          </p:cNvPicPr>
          <p:nvPr userDrawn="1"/>
        </p:nvPicPr>
        <p:blipFill>
          <a:blip r:embed="rId4"/>
          <a:stretch>
            <a:fillRect/>
          </a:stretch>
        </p:blipFill>
        <p:spPr>
          <a:xfrm>
            <a:off x="2245597" y="2630777"/>
            <a:ext cx="1026160" cy="2004907"/>
          </a:xfrm>
          <a:prstGeom prst="rect">
            <a:avLst/>
          </a:prstGeom>
        </p:spPr>
      </p:pic>
      <p:pic>
        <p:nvPicPr>
          <p:cNvPr id="68" name="Picture 67">
            <a:extLst>
              <a:ext uri="{FF2B5EF4-FFF2-40B4-BE49-F238E27FC236}">
                <a16:creationId xmlns:a16="http://schemas.microsoft.com/office/drawing/2014/main" id="{ECF32A9F-8C61-0110-0FBB-F0607BAE3E14}"/>
              </a:ext>
            </a:extLst>
          </p:cNvPr>
          <p:cNvPicPr>
            <a:picLocks noChangeAspect="1"/>
          </p:cNvPicPr>
          <p:nvPr userDrawn="1"/>
        </p:nvPicPr>
        <p:blipFill>
          <a:blip r:embed="rId5"/>
          <a:stretch>
            <a:fillRect/>
          </a:stretch>
        </p:blipFill>
        <p:spPr>
          <a:xfrm>
            <a:off x="3317064" y="2106682"/>
            <a:ext cx="660400" cy="2181013"/>
          </a:xfrm>
          <a:prstGeom prst="rect">
            <a:avLst/>
          </a:prstGeom>
        </p:spPr>
      </p:pic>
      <p:pic>
        <p:nvPicPr>
          <p:cNvPr id="99" name="Picture 98">
            <a:extLst>
              <a:ext uri="{FF2B5EF4-FFF2-40B4-BE49-F238E27FC236}">
                <a16:creationId xmlns:a16="http://schemas.microsoft.com/office/drawing/2014/main" id="{7A0382B7-18AA-8A02-4F49-B04FDF850CE6}"/>
              </a:ext>
            </a:extLst>
          </p:cNvPr>
          <p:cNvPicPr>
            <a:picLocks noChangeAspect="1"/>
          </p:cNvPicPr>
          <p:nvPr userDrawn="1"/>
        </p:nvPicPr>
        <p:blipFill>
          <a:blip r:embed="rId6"/>
          <a:stretch>
            <a:fillRect/>
          </a:stretch>
        </p:blipFill>
        <p:spPr>
          <a:xfrm>
            <a:off x="5007728" y="1937403"/>
            <a:ext cx="873760" cy="2045547"/>
          </a:xfrm>
          <a:prstGeom prst="rect">
            <a:avLst/>
          </a:prstGeom>
        </p:spPr>
      </p:pic>
      <p:pic>
        <p:nvPicPr>
          <p:cNvPr id="130" name="Picture 129">
            <a:extLst>
              <a:ext uri="{FF2B5EF4-FFF2-40B4-BE49-F238E27FC236}">
                <a16:creationId xmlns:a16="http://schemas.microsoft.com/office/drawing/2014/main" id="{A2F7404A-5505-B411-28D1-CC521491DBE4}"/>
              </a:ext>
            </a:extLst>
          </p:cNvPr>
          <p:cNvPicPr>
            <a:picLocks noChangeAspect="1"/>
          </p:cNvPicPr>
          <p:nvPr userDrawn="1"/>
        </p:nvPicPr>
        <p:blipFill>
          <a:blip r:embed="rId7"/>
          <a:stretch>
            <a:fillRect/>
          </a:stretch>
        </p:blipFill>
        <p:spPr>
          <a:xfrm>
            <a:off x="6226235" y="1910845"/>
            <a:ext cx="843280" cy="2384213"/>
          </a:xfrm>
          <a:prstGeom prst="rect">
            <a:avLst/>
          </a:prstGeom>
        </p:spPr>
      </p:pic>
      <p:pic>
        <p:nvPicPr>
          <p:cNvPr id="162" name="Picture 161">
            <a:extLst>
              <a:ext uri="{FF2B5EF4-FFF2-40B4-BE49-F238E27FC236}">
                <a16:creationId xmlns:a16="http://schemas.microsoft.com/office/drawing/2014/main" id="{34B45887-2ED6-9AD2-A90C-88EED3618A74}"/>
              </a:ext>
            </a:extLst>
          </p:cNvPr>
          <p:cNvPicPr>
            <a:picLocks noChangeAspect="1"/>
          </p:cNvPicPr>
          <p:nvPr userDrawn="1"/>
        </p:nvPicPr>
        <p:blipFill>
          <a:blip r:embed="rId8"/>
          <a:stretch>
            <a:fillRect/>
          </a:stretch>
        </p:blipFill>
        <p:spPr>
          <a:xfrm>
            <a:off x="1351753" y="4485355"/>
            <a:ext cx="782320" cy="2086187"/>
          </a:xfrm>
          <a:prstGeom prst="rect">
            <a:avLst/>
          </a:prstGeom>
        </p:spPr>
      </p:pic>
      <p:pic>
        <p:nvPicPr>
          <p:cNvPr id="174" name="Picture 173">
            <a:extLst>
              <a:ext uri="{FF2B5EF4-FFF2-40B4-BE49-F238E27FC236}">
                <a16:creationId xmlns:a16="http://schemas.microsoft.com/office/drawing/2014/main" id="{AD8A74A1-7D08-273A-D007-78C759EE454B}"/>
              </a:ext>
            </a:extLst>
          </p:cNvPr>
          <p:cNvPicPr>
            <a:picLocks noChangeAspect="1"/>
          </p:cNvPicPr>
          <p:nvPr userDrawn="1"/>
        </p:nvPicPr>
        <p:blipFill>
          <a:blip r:embed="rId9"/>
          <a:stretch>
            <a:fillRect/>
          </a:stretch>
        </p:blipFill>
        <p:spPr>
          <a:xfrm>
            <a:off x="3359303" y="4580303"/>
            <a:ext cx="711200" cy="2167467"/>
          </a:xfrm>
          <a:prstGeom prst="rect">
            <a:avLst/>
          </a:prstGeom>
        </p:spPr>
      </p:pic>
      <p:pic>
        <p:nvPicPr>
          <p:cNvPr id="176" name="Picture 175">
            <a:extLst>
              <a:ext uri="{FF2B5EF4-FFF2-40B4-BE49-F238E27FC236}">
                <a16:creationId xmlns:a16="http://schemas.microsoft.com/office/drawing/2014/main" id="{FEE9276A-9B58-B4B1-ED15-FEED56BFAAF2}"/>
              </a:ext>
            </a:extLst>
          </p:cNvPr>
          <p:cNvPicPr>
            <a:picLocks noChangeAspect="1"/>
          </p:cNvPicPr>
          <p:nvPr userDrawn="1"/>
        </p:nvPicPr>
        <p:blipFill>
          <a:blip r:embed="rId10"/>
          <a:stretch>
            <a:fillRect/>
          </a:stretch>
        </p:blipFill>
        <p:spPr>
          <a:xfrm>
            <a:off x="8615680" y="7741452"/>
            <a:ext cx="1889760" cy="1286933"/>
          </a:xfrm>
          <a:prstGeom prst="rect">
            <a:avLst/>
          </a:prstGeom>
        </p:spPr>
      </p:pic>
      <p:pic>
        <p:nvPicPr>
          <p:cNvPr id="178" name="Picture 177">
            <a:extLst>
              <a:ext uri="{FF2B5EF4-FFF2-40B4-BE49-F238E27FC236}">
                <a16:creationId xmlns:a16="http://schemas.microsoft.com/office/drawing/2014/main" id="{114207C4-BEEE-8231-72A7-59317264CB09}"/>
              </a:ext>
            </a:extLst>
          </p:cNvPr>
          <p:cNvPicPr>
            <a:picLocks noChangeAspect="1"/>
          </p:cNvPicPr>
          <p:nvPr userDrawn="1"/>
        </p:nvPicPr>
        <p:blipFill>
          <a:blip r:embed="rId11"/>
          <a:stretch>
            <a:fillRect/>
          </a:stretch>
        </p:blipFill>
        <p:spPr>
          <a:xfrm>
            <a:off x="11044629" y="8097634"/>
            <a:ext cx="1788160" cy="1029547"/>
          </a:xfrm>
          <a:prstGeom prst="rect">
            <a:avLst/>
          </a:prstGeom>
        </p:spPr>
      </p:pic>
      <p:pic>
        <p:nvPicPr>
          <p:cNvPr id="180" name="Picture 179">
            <a:extLst>
              <a:ext uri="{FF2B5EF4-FFF2-40B4-BE49-F238E27FC236}">
                <a16:creationId xmlns:a16="http://schemas.microsoft.com/office/drawing/2014/main" id="{B33FBE73-23A7-F079-995D-8B2DF16883E1}"/>
              </a:ext>
            </a:extLst>
          </p:cNvPr>
          <p:cNvPicPr>
            <a:picLocks noChangeAspect="1"/>
          </p:cNvPicPr>
          <p:nvPr userDrawn="1"/>
        </p:nvPicPr>
        <p:blipFill>
          <a:blip r:embed="rId12"/>
          <a:stretch>
            <a:fillRect/>
          </a:stretch>
        </p:blipFill>
        <p:spPr>
          <a:xfrm>
            <a:off x="11317577" y="3908388"/>
            <a:ext cx="1503680" cy="2424853"/>
          </a:xfrm>
          <a:prstGeom prst="rect">
            <a:avLst/>
          </a:prstGeom>
        </p:spPr>
      </p:pic>
      <p:pic>
        <p:nvPicPr>
          <p:cNvPr id="182" name="Picture 181">
            <a:extLst>
              <a:ext uri="{FF2B5EF4-FFF2-40B4-BE49-F238E27FC236}">
                <a16:creationId xmlns:a16="http://schemas.microsoft.com/office/drawing/2014/main" id="{6A0E4966-C32A-67A9-7A48-D478C8420963}"/>
              </a:ext>
            </a:extLst>
          </p:cNvPr>
          <p:cNvPicPr>
            <a:picLocks noChangeAspect="1"/>
          </p:cNvPicPr>
          <p:nvPr userDrawn="1"/>
        </p:nvPicPr>
        <p:blipFill>
          <a:blip r:embed="rId13"/>
          <a:stretch>
            <a:fillRect/>
          </a:stretch>
        </p:blipFill>
        <p:spPr>
          <a:xfrm>
            <a:off x="9418719" y="3924155"/>
            <a:ext cx="1473200" cy="2181013"/>
          </a:xfrm>
          <a:prstGeom prst="rect">
            <a:avLst/>
          </a:prstGeom>
        </p:spPr>
      </p:pic>
      <p:pic>
        <p:nvPicPr>
          <p:cNvPr id="184" name="Picture 183">
            <a:extLst>
              <a:ext uri="{FF2B5EF4-FFF2-40B4-BE49-F238E27FC236}">
                <a16:creationId xmlns:a16="http://schemas.microsoft.com/office/drawing/2014/main" id="{8EA32A17-7016-3C16-C1D0-A03DE2927479}"/>
              </a:ext>
            </a:extLst>
          </p:cNvPr>
          <p:cNvPicPr>
            <a:picLocks noChangeAspect="1"/>
          </p:cNvPicPr>
          <p:nvPr userDrawn="1"/>
        </p:nvPicPr>
        <p:blipFill>
          <a:blip r:embed="rId14"/>
          <a:stretch>
            <a:fillRect/>
          </a:stretch>
        </p:blipFill>
        <p:spPr>
          <a:xfrm>
            <a:off x="7935432" y="3826934"/>
            <a:ext cx="1148080" cy="2099733"/>
          </a:xfrm>
          <a:prstGeom prst="rect">
            <a:avLst/>
          </a:prstGeom>
        </p:spPr>
      </p:pic>
    </p:spTree>
    <p:extLst>
      <p:ext uri="{BB962C8B-B14F-4D97-AF65-F5344CB8AC3E}">
        <p14:creationId xmlns:p14="http://schemas.microsoft.com/office/powerpoint/2010/main" val="2543652364"/>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18" name="Text Placeholder 16">
            <a:extLst>
              <a:ext uri="{FF2B5EF4-FFF2-40B4-BE49-F238E27FC236}">
                <a16:creationId xmlns:a16="http://schemas.microsoft.com/office/drawing/2014/main" id="{B8498729-8E0E-452C-9DE5-20C4280E6809}"/>
              </a:ext>
            </a:extLst>
          </p:cNvPr>
          <p:cNvSpPr>
            <a:spLocks noGrp="1"/>
          </p:cNvSpPr>
          <p:nvPr>
            <p:ph type="body" sz="quarter" idx="11" hasCustomPrompt="1"/>
          </p:nvPr>
        </p:nvSpPr>
        <p:spPr>
          <a:xfrm>
            <a:off x="3880895" y="7552000"/>
            <a:ext cx="4838400" cy="2201600"/>
          </a:xfrm>
          <a:solidFill>
            <a:schemeClr val="bg1">
              <a:lumMod val="85000"/>
              <a:alpha val="80000"/>
            </a:schemeClr>
          </a:solidFill>
        </p:spPr>
        <p:txBody>
          <a:bodyPr lIns="288000" tIns="252000"/>
          <a:lstStyle>
            <a:lvl1pPr marL="0" indent="0">
              <a:spcBef>
                <a:spcPts val="533"/>
              </a:spcBef>
              <a:buNone/>
              <a:defRPr sz="1387" b="1">
                <a:solidFill>
                  <a:schemeClr val="tx2"/>
                </a:solidFill>
                <a:latin typeface="+mj-lt"/>
              </a:defRPr>
            </a:lvl1pPr>
            <a:lvl2pPr marL="0" indent="0">
              <a:spcBef>
                <a:spcPts val="533"/>
              </a:spcBef>
              <a:buNone/>
              <a:defRPr sz="1067">
                <a:solidFill>
                  <a:schemeClr val="bg2"/>
                </a:solidFill>
              </a:defRPr>
            </a:lvl2pPr>
          </a:lstStyle>
          <a:p>
            <a:pPr lvl="0"/>
            <a:r>
              <a:rPr lang="en-US" noProof="0"/>
              <a:t>Additional Stage Title 02</a:t>
            </a:r>
          </a:p>
          <a:p>
            <a:pPr lvl="1"/>
            <a:r>
              <a:rPr lang="en-US" noProof="0"/>
              <a:t>Lorem ipsum dolor sit amet, consectetuer adipiscing elit, sed diam nonummy</a:t>
            </a:r>
          </a:p>
        </p:txBody>
      </p:sp>
      <p:sp>
        <p:nvSpPr>
          <p:cNvPr id="17" name="Text Placeholder 16">
            <a:extLst>
              <a:ext uri="{FF2B5EF4-FFF2-40B4-BE49-F238E27FC236}">
                <a16:creationId xmlns:a16="http://schemas.microsoft.com/office/drawing/2014/main" id="{6F6ED01E-03BA-4CB7-BDDB-4A7F0B0DA414}"/>
              </a:ext>
            </a:extLst>
          </p:cNvPr>
          <p:cNvSpPr>
            <a:spLocks noGrp="1"/>
          </p:cNvSpPr>
          <p:nvPr>
            <p:ph type="body" sz="quarter" idx="10" hasCustomPrompt="1"/>
          </p:nvPr>
        </p:nvSpPr>
        <p:spPr>
          <a:xfrm>
            <a:off x="840089" y="7552000"/>
            <a:ext cx="2963701" cy="2201600"/>
          </a:xfrm>
          <a:solidFill>
            <a:schemeClr val="bg1">
              <a:lumMod val="95000"/>
            </a:schemeClr>
          </a:solidFill>
        </p:spPr>
        <p:txBody>
          <a:bodyPr lIns="288000" tIns="252000"/>
          <a:lstStyle>
            <a:lvl1pPr marL="0" indent="0">
              <a:spcBef>
                <a:spcPts val="533"/>
              </a:spcBef>
              <a:buNone/>
              <a:defRPr sz="1387" b="1">
                <a:solidFill>
                  <a:schemeClr val="tx2"/>
                </a:solidFill>
                <a:latin typeface="+mj-lt"/>
              </a:defRPr>
            </a:lvl1pPr>
            <a:lvl2pPr marL="0" indent="0">
              <a:spcBef>
                <a:spcPts val="533"/>
              </a:spcBef>
              <a:buNone/>
              <a:defRPr sz="1067">
                <a:solidFill>
                  <a:schemeClr val="bg2"/>
                </a:solidFill>
              </a:defRPr>
            </a:lvl2pPr>
          </a:lstStyle>
          <a:p>
            <a:pPr lvl="0"/>
            <a:r>
              <a:rPr lang="en-US" noProof="0"/>
              <a:t>Additional Stage Title 01</a:t>
            </a:r>
          </a:p>
          <a:p>
            <a:pPr lvl="1"/>
            <a:r>
              <a:rPr lang="en-US" noProof="0"/>
              <a:t>Lorem ipsum dolor sit amet, consectetuer adipiscing elit, sed diam nonummy</a:t>
            </a:r>
          </a:p>
        </p:txBody>
      </p:sp>
      <p:sp>
        <p:nvSpPr>
          <p:cNvPr id="2" name="Title 1">
            <a:extLst>
              <a:ext uri="{FF2B5EF4-FFF2-40B4-BE49-F238E27FC236}">
                <a16:creationId xmlns:a16="http://schemas.microsoft.com/office/drawing/2014/main" id="{D3060639-BF2D-41F8-822B-DED03338D288}"/>
              </a:ext>
            </a:extLst>
          </p:cNvPr>
          <p:cNvSpPr>
            <a:spLocks noGrp="1"/>
          </p:cNvSpPr>
          <p:nvPr userDrawn="1">
            <p:ph type="title" hasCustomPrompt="1"/>
          </p:nvPr>
        </p:nvSpPr>
        <p:spPr>
          <a:xfrm>
            <a:off x="725711" y="280351"/>
            <a:ext cx="11425648" cy="1885245"/>
          </a:xfrm>
        </p:spPr>
        <p:txBody>
          <a:bodyPr>
            <a:normAutofit/>
          </a:bodyPr>
          <a:lstStyle>
            <a:lvl1pPr>
              <a:defRPr sz="3200"/>
            </a:lvl1pPr>
          </a:lstStyle>
          <a:p>
            <a:r>
              <a:rPr lang="en-US" noProof="0"/>
              <a:t>Project Timeline</a:t>
            </a:r>
          </a:p>
        </p:txBody>
      </p:sp>
      <p:sp>
        <p:nvSpPr>
          <p:cNvPr id="3" name="Content Placeholder 2">
            <a:extLst>
              <a:ext uri="{FF2B5EF4-FFF2-40B4-BE49-F238E27FC236}">
                <a16:creationId xmlns:a16="http://schemas.microsoft.com/office/drawing/2014/main" id="{0F474091-9EA2-47C8-AAA9-6DFE207852E4}"/>
              </a:ext>
            </a:extLst>
          </p:cNvPr>
          <p:cNvSpPr>
            <a:spLocks noGrp="1"/>
          </p:cNvSpPr>
          <p:nvPr userDrawn="1">
            <p:ph idx="1"/>
          </p:nvPr>
        </p:nvSpPr>
        <p:spPr>
          <a:xfrm>
            <a:off x="725711" y="2540710"/>
            <a:ext cx="11425648" cy="4701965"/>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9" name="Text Placeholder 16">
            <a:extLst>
              <a:ext uri="{FF2B5EF4-FFF2-40B4-BE49-F238E27FC236}">
                <a16:creationId xmlns:a16="http://schemas.microsoft.com/office/drawing/2014/main" id="{1C51713D-9A60-48EF-A25A-764AEDE9E672}"/>
              </a:ext>
            </a:extLst>
          </p:cNvPr>
          <p:cNvSpPr>
            <a:spLocks noGrp="1"/>
          </p:cNvSpPr>
          <p:nvPr>
            <p:ph type="body" sz="quarter" idx="12" hasCustomPrompt="1"/>
          </p:nvPr>
        </p:nvSpPr>
        <p:spPr>
          <a:xfrm>
            <a:off x="8796401" y="7552000"/>
            <a:ext cx="3310080" cy="2201600"/>
          </a:xfrm>
          <a:solidFill>
            <a:schemeClr val="bg1">
              <a:lumMod val="95000"/>
            </a:schemeClr>
          </a:solidFill>
        </p:spPr>
        <p:txBody>
          <a:bodyPr lIns="288000" tIns="252000"/>
          <a:lstStyle>
            <a:lvl1pPr marL="0" indent="0">
              <a:spcBef>
                <a:spcPts val="533"/>
              </a:spcBef>
              <a:buNone/>
              <a:defRPr sz="1387" b="1">
                <a:solidFill>
                  <a:schemeClr val="tx2"/>
                </a:solidFill>
                <a:latin typeface="+mj-lt"/>
              </a:defRPr>
            </a:lvl1pPr>
            <a:lvl2pPr marL="0" indent="0">
              <a:spcBef>
                <a:spcPts val="533"/>
              </a:spcBef>
              <a:buNone/>
              <a:defRPr sz="1067">
                <a:solidFill>
                  <a:schemeClr val="bg2"/>
                </a:solidFill>
              </a:defRPr>
            </a:lvl2pPr>
          </a:lstStyle>
          <a:p>
            <a:pPr lvl="0"/>
            <a:r>
              <a:rPr lang="en-US" noProof="0"/>
              <a:t>Additional Stage Title 3</a:t>
            </a:r>
          </a:p>
          <a:p>
            <a:pPr lvl="1"/>
            <a:r>
              <a:rPr lang="en-US" noProof="0"/>
              <a:t>Lorem ipsum dolor sit amet, consectetuer adipiscing elit, sed diam nonummy</a:t>
            </a:r>
          </a:p>
        </p:txBody>
      </p:sp>
      <p:cxnSp>
        <p:nvCxnSpPr>
          <p:cNvPr id="21" name="Straight Connector 20">
            <a:extLst>
              <a:ext uri="{FF2B5EF4-FFF2-40B4-BE49-F238E27FC236}">
                <a16:creationId xmlns:a16="http://schemas.microsoft.com/office/drawing/2014/main" id="{303706AB-7768-4239-93C0-28F2AC35B71A}"/>
              </a:ext>
            </a:extLst>
          </p:cNvPr>
          <p:cNvCxnSpPr/>
          <p:nvPr userDrawn="1"/>
        </p:nvCxnSpPr>
        <p:spPr>
          <a:xfrm>
            <a:off x="840089" y="1679787"/>
            <a:ext cx="3072000"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85218600"/>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43318" y="1411935"/>
            <a:ext cx="12118187" cy="3892338"/>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7395"/>
            </a:lvl1pPr>
            <a:lvl2pPr lvl="1" algn="ctr">
              <a:spcBef>
                <a:spcPts val="0"/>
              </a:spcBef>
              <a:spcAft>
                <a:spcPts val="0"/>
              </a:spcAft>
              <a:buSzPts val="5200"/>
              <a:buNone/>
              <a:defRPr sz="7395"/>
            </a:lvl2pPr>
            <a:lvl3pPr lvl="2" algn="ctr">
              <a:spcBef>
                <a:spcPts val="0"/>
              </a:spcBef>
              <a:spcAft>
                <a:spcPts val="0"/>
              </a:spcAft>
              <a:buSzPts val="5200"/>
              <a:buNone/>
              <a:defRPr sz="7395"/>
            </a:lvl3pPr>
            <a:lvl4pPr lvl="3" algn="ctr">
              <a:spcBef>
                <a:spcPts val="0"/>
              </a:spcBef>
              <a:spcAft>
                <a:spcPts val="0"/>
              </a:spcAft>
              <a:buSzPts val="5200"/>
              <a:buNone/>
              <a:defRPr sz="7395"/>
            </a:lvl4pPr>
            <a:lvl5pPr lvl="4" algn="ctr">
              <a:spcBef>
                <a:spcPts val="0"/>
              </a:spcBef>
              <a:spcAft>
                <a:spcPts val="0"/>
              </a:spcAft>
              <a:buSzPts val="5200"/>
              <a:buNone/>
              <a:defRPr sz="7395"/>
            </a:lvl5pPr>
            <a:lvl6pPr lvl="5" algn="ctr">
              <a:spcBef>
                <a:spcPts val="0"/>
              </a:spcBef>
              <a:spcAft>
                <a:spcPts val="0"/>
              </a:spcAft>
              <a:buSzPts val="5200"/>
              <a:buNone/>
              <a:defRPr sz="7395"/>
            </a:lvl6pPr>
            <a:lvl7pPr lvl="6" algn="ctr">
              <a:spcBef>
                <a:spcPts val="0"/>
              </a:spcBef>
              <a:spcAft>
                <a:spcPts val="0"/>
              </a:spcAft>
              <a:buSzPts val="5200"/>
              <a:buNone/>
              <a:defRPr sz="7395"/>
            </a:lvl7pPr>
            <a:lvl8pPr lvl="7" algn="ctr">
              <a:spcBef>
                <a:spcPts val="0"/>
              </a:spcBef>
              <a:spcAft>
                <a:spcPts val="0"/>
              </a:spcAft>
              <a:buSzPts val="5200"/>
              <a:buNone/>
              <a:defRPr sz="7395"/>
            </a:lvl8pPr>
            <a:lvl9pPr lvl="8" algn="ctr">
              <a:spcBef>
                <a:spcPts val="0"/>
              </a:spcBef>
              <a:spcAft>
                <a:spcPts val="0"/>
              </a:spcAft>
              <a:buSzPts val="5200"/>
              <a:buNone/>
              <a:defRPr sz="7395"/>
            </a:lvl9pPr>
          </a:lstStyle>
          <a:p>
            <a:endParaRPr/>
          </a:p>
        </p:txBody>
      </p:sp>
      <p:sp>
        <p:nvSpPr>
          <p:cNvPr id="11" name="Google Shape;11;p2"/>
          <p:cNvSpPr txBox="1">
            <a:spLocks noGrp="1"/>
          </p:cNvSpPr>
          <p:nvPr>
            <p:ph type="subTitle" idx="1"/>
          </p:nvPr>
        </p:nvSpPr>
        <p:spPr>
          <a:xfrm>
            <a:off x="443307" y="5374341"/>
            <a:ext cx="12118187" cy="1503004"/>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3982"/>
            </a:lvl1pPr>
            <a:lvl2pPr lvl="1" algn="ctr">
              <a:lnSpc>
                <a:spcPct val="100000"/>
              </a:lnSpc>
              <a:spcBef>
                <a:spcPts val="0"/>
              </a:spcBef>
              <a:spcAft>
                <a:spcPts val="0"/>
              </a:spcAft>
              <a:buSzPts val="2800"/>
              <a:buNone/>
              <a:defRPr sz="3982"/>
            </a:lvl2pPr>
            <a:lvl3pPr lvl="2" algn="ctr">
              <a:lnSpc>
                <a:spcPct val="100000"/>
              </a:lnSpc>
              <a:spcBef>
                <a:spcPts val="0"/>
              </a:spcBef>
              <a:spcAft>
                <a:spcPts val="0"/>
              </a:spcAft>
              <a:buSzPts val="2800"/>
              <a:buNone/>
              <a:defRPr sz="3982"/>
            </a:lvl3pPr>
            <a:lvl4pPr lvl="3" algn="ctr">
              <a:lnSpc>
                <a:spcPct val="100000"/>
              </a:lnSpc>
              <a:spcBef>
                <a:spcPts val="0"/>
              </a:spcBef>
              <a:spcAft>
                <a:spcPts val="0"/>
              </a:spcAft>
              <a:buSzPts val="2800"/>
              <a:buNone/>
              <a:defRPr sz="3982"/>
            </a:lvl4pPr>
            <a:lvl5pPr lvl="4" algn="ctr">
              <a:lnSpc>
                <a:spcPct val="100000"/>
              </a:lnSpc>
              <a:spcBef>
                <a:spcPts val="0"/>
              </a:spcBef>
              <a:spcAft>
                <a:spcPts val="0"/>
              </a:spcAft>
              <a:buSzPts val="2800"/>
              <a:buNone/>
              <a:defRPr sz="3982"/>
            </a:lvl5pPr>
            <a:lvl6pPr lvl="5" algn="ctr">
              <a:lnSpc>
                <a:spcPct val="100000"/>
              </a:lnSpc>
              <a:spcBef>
                <a:spcPts val="0"/>
              </a:spcBef>
              <a:spcAft>
                <a:spcPts val="0"/>
              </a:spcAft>
              <a:buSzPts val="2800"/>
              <a:buNone/>
              <a:defRPr sz="3982"/>
            </a:lvl6pPr>
            <a:lvl7pPr lvl="6" algn="ctr">
              <a:lnSpc>
                <a:spcPct val="100000"/>
              </a:lnSpc>
              <a:spcBef>
                <a:spcPts val="0"/>
              </a:spcBef>
              <a:spcAft>
                <a:spcPts val="0"/>
              </a:spcAft>
              <a:buSzPts val="2800"/>
              <a:buNone/>
              <a:defRPr sz="3982"/>
            </a:lvl7pPr>
            <a:lvl8pPr lvl="7" algn="ctr">
              <a:lnSpc>
                <a:spcPct val="100000"/>
              </a:lnSpc>
              <a:spcBef>
                <a:spcPts val="0"/>
              </a:spcBef>
              <a:spcAft>
                <a:spcPts val="0"/>
              </a:spcAft>
              <a:buSzPts val="2800"/>
              <a:buNone/>
              <a:defRPr sz="3982"/>
            </a:lvl8pPr>
            <a:lvl9pPr lvl="8" algn="ctr">
              <a:lnSpc>
                <a:spcPct val="100000"/>
              </a:lnSpc>
              <a:spcBef>
                <a:spcPts val="0"/>
              </a:spcBef>
              <a:spcAft>
                <a:spcPts val="0"/>
              </a:spcAft>
              <a:buSzPts val="2800"/>
              <a:buNone/>
              <a:defRPr sz="3982"/>
            </a:lvl9pPr>
          </a:lstStyle>
          <a:p>
            <a:endParaRPr/>
          </a:p>
        </p:txBody>
      </p:sp>
      <p:sp>
        <p:nvSpPr>
          <p:cNvPr id="12" name="Google Shape;12;p2"/>
          <p:cNvSpPr txBox="1">
            <a:spLocks noGrp="1"/>
          </p:cNvSpPr>
          <p:nvPr>
            <p:ph type="sldNum" idx="12"/>
          </p:nvPr>
        </p:nvSpPr>
        <p:spPr>
          <a:xfrm>
            <a:off x="12049718" y="8842841"/>
            <a:ext cx="780373" cy="746382"/>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067434492"/>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43307" y="4078649"/>
            <a:ext cx="12118187" cy="1596302"/>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5120"/>
            </a:lvl1pPr>
            <a:lvl2pPr lvl="1" algn="ctr">
              <a:spcBef>
                <a:spcPts val="0"/>
              </a:spcBef>
              <a:spcAft>
                <a:spcPts val="0"/>
              </a:spcAft>
              <a:buSzPts val="3600"/>
              <a:buNone/>
              <a:defRPr sz="5120"/>
            </a:lvl2pPr>
            <a:lvl3pPr lvl="2" algn="ctr">
              <a:spcBef>
                <a:spcPts val="0"/>
              </a:spcBef>
              <a:spcAft>
                <a:spcPts val="0"/>
              </a:spcAft>
              <a:buSzPts val="3600"/>
              <a:buNone/>
              <a:defRPr sz="5120"/>
            </a:lvl3pPr>
            <a:lvl4pPr lvl="3" algn="ctr">
              <a:spcBef>
                <a:spcPts val="0"/>
              </a:spcBef>
              <a:spcAft>
                <a:spcPts val="0"/>
              </a:spcAft>
              <a:buSzPts val="3600"/>
              <a:buNone/>
              <a:defRPr sz="5120"/>
            </a:lvl4pPr>
            <a:lvl5pPr lvl="4" algn="ctr">
              <a:spcBef>
                <a:spcPts val="0"/>
              </a:spcBef>
              <a:spcAft>
                <a:spcPts val="0"/>
              </a:spcAft>
              <a:buSzPts val="3600"/>
              <a:buNone/>
              <a:defRPr sz="5120"/>
            </a:lvl5pPr>
            <a:lvl6pPr lvl="5" algn="ctr">
              <a:spcBef>
                <a:spcPts val="0"/>
              </a:spcBef>
              <a:spcAft>
                <a:spcPts val="0"/>
              </a:spcAft>
              <a:buSzPts val="3600"/>
              <a:buNone/>
              <a:defRPr sz="5120"/>
            </a:lvl6pPr>
            <a:lvl7pPr lvl="6" algn="ctr">
              <a:spcBef>
                <a:spcPts val="0"/>
              </a:spcBef>
              <a:spcAft>
                <a:spcPts val="0"/>
              </a:spcAft>
              <a:buSzPts val="3600"/>
              <a:buNone/>
              <a:defRPr sz="5120"/>
            </a:lvl7pPr>
            <a:lvl8pPr lvl="7" algn="ctr">
              <a:spcBef>
                <a:spcPts val="0"/>
              </a:spcBef>
              <a:spcAft>
                <a:spcPts val="0"/>
              </a:spcAft>
              <a:buSzPts val="3600"/>
              <a:buNone/>
              <a:defRPr sz="5120"/>
            </a:lvl8pPr>
            <a:lvl9pPr lvl="8" algn="ctr">
              <a:spcBef>
                <a:spcPts val="0"/>
              </a:spcBef>
              <a:spcAft>
                <a:spcPts val="0"/>
              </a:spcAft>
              <a:buSzPts val="3600"/>
              <a:buNone/>
              <a:defRPr sz="5120"/>
            </a:lvl9pPr>
          </a:lstStyle>
          <a:p>
            <a:endParaRPr/>
          </a:p>
        </p:txBody>
      </p:sp>
      <p:sp>
        <p:nvSpPr>
          <p:cNvPr id="15" name="Google Shape;15;p3"/>
          <p:cNvSpPr txBox="1">
            <a:spLocks noGrp="1"/>
          </p:cNvSpPr>
          <p:nvPr>
            <p:ph type="sldNum" idx="12"/>
          </p:nvPr>
        </p:nvSpPr>
        <p:spPr>
          <a:xfrm>
            <a:off x="12049718" y="8842841"/>
            <a:ext cx="780373" cy="746382"/>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843361367"/>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43307" y="843899"/>
            <a:ext cx="12118187" cy="1086009"/>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43307" y="2185434"/>
            <a:ext cx="12118187" cy="6478507"/>
          </a:xfrm>
          <a:prstGeom prst="rect">
            <a:avLst/>
          </a:prstGeom>
        </p:spPr>
        <p:txBody>
          <a:bodyPr spcFirstLastPara="1" wrap="square" lIns="91425" tIns="91425" rIns="91425" bIns="91425" anchor="t" anchorCtr="0">
            <a:normAutofit/>
          </a:bodyPr>
          <a:lstStyle>
            <a:lvl1pPr marL="650230" lvl="0" indent="-487672">
              <a:spcBef>
                <a:spcPts val="0"/>
              </a:spcBef>
              <a:spcAft>
                <a:spcPts val="0"/>
              </a:spcAft>
              <a:buSzPts val="1800"/>
              <a:buChar char="●"/>
              <a:defRPr/>
            </a:lvl1pPr>
            <a:lvl2pPr marL="1300460" lvl="1" indent="-451549">
              <a:spcBef>
                <a:spcPts val="0"/>
              </a:spcBef>
              <a:spcAft>
                <a:spcPts val="0"/>
              </a:spcAft>
              <a:buSzPts val="1400"/>
              <a:buChar char="○"/>
              <a:defRPr/>
            </a:lvl2pPr>
            <a:lvl3pPr marL="1950690" lvl="2" indent="-451549">
              <a:spcBef>
                <a:spcPts val="0"/>
              </a:spcBef>
              <a:spcAft>
                <a:spcPts val="0"/>
              </a:spcAft>
              <a:buSzPts val="1400"/>
              <a:buChar char="■"/>
              <a:defRPr/>
            </a:lvl3pPr>
            <a:lvl4pPr marL="2600919" lvl="3" indent="-451549">
              <a:spcBef>
                <a:spcPts val="0"/>
              </a:spcBef>
              <a:spcAft>
                <a:spcPts val="0"/>
              </a:spcAft>
              <a:buSzPts val="1400"/>
              <a:buChar char="●"/>
              <a:defRPr/>
            </a:lvl4pPr>
            <a:lvl5pPr marL="3251149" lvl="4" indent="-451549">
              <a:spcBef>
                <a:spcPts val="0"/>
              </a:spcBef>
              <a:spcAft>
                <a:spcPts val="0"/>
              </a:spcAft>
              <a:buSzPts val="1400"/>
              <a:buChar char="○"/>
              <a:defRPr/>
            </a:lvl5pPr>
            <a:lvl6pPr marL="3901379" lvl="5" indent="-451549">
              <a:spcBef>
                <a:spcPts val="0"/>
              </a:spcBef>
              <a:spcAft>
                <a:spcPts val="0"/>
              </a:spcAft>
              <a:buSzPts val="1400"/>
              <a:buChar char="■"/>
              <a:defRPr/>
            </a:lvl6pPr>
            <a:lvl7pPr marL="4551609" lvl="6" indent="-451549">
              <a:spcBef>
                <a:spcPts val="0"/>
              </a:spcBef>
              <a:spcAft>
                <a:spcPts val="0"/>
              </a:spcAft>
              <a:buSzPts val="1400"/>
              <a:buChar char="●"/>
              <a:defRPr/>
            </a:lvl7pPr>
            <a:lvl8pPr marL="5201839" lvl="7" indent="-451549">
              <a:spcBef>
                <a:spcPts val="0"/>
              </a:spcBef>
              <a:spcAft>
                <a:spcPts val="0"/>
              </a:spcAft>
              <a:buSzPts val="1400"/>
              <a:buChar char="○"/>
              <a:defRPr/>
            </a:lvl8pPr>
            <a:lvl9pPr marL="5852069" lvl="8" indent="-451549">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2049718" y="8842841"/>
            <a:ext cx="780373" cy="746382"/>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6035453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D02BC-5A24-47F7-A4DF-B93FBC0C51B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8E9219E-EE74-4093-94D6-F663E059C504}"/>
              </a:ext>
            </a:extLst>
          </p:cNvPr>
          <p:cNvSpPr>
            <a:spLocks noGrp="1"/>
          </p:cNvSpPr>
          <p:nvPr>
            <p:ph idx="1"/>
          </p:nvPr>
        </p:nvSpPr>
        <p:spPr>
          <a:xfrm>
            <a:off x="894080" y="2744013"/>
            <a:ext cx="11216640" cy="6047232"/>
          </a:xfrm>
        </p:spPr>
        <p:txBody>
          <a:bodyPr>
            <a:normAutofit/>
          </a:bodyPr>
          <a:lstStyle>
            <a:lvl1pPr>
              <a:defRPr sz="2987"/>
            </a:lvl1pPr>
            <a:lvl2pPr>
              <a:defRPr sz="2560"/>
            </a:lvl2pPr>
            <a:lvl3pPr>
              <a:defRPr sz="2133"/>
            </a:lvl3pPr>
            <a:lvl4pPr>
              <a:defRPr sz="1920"/>
            </a:lvl4pPr>
            <a:lvl5pPr>
              <a:defRPr sz="192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A61642-BFBA-48AE-A29C-C2AA7386AE95}"/>
              </a:ext>
            </a:extLst>
          </p:cNvPr>
          <p:cNvSpPr>
            <a:spLocks noGrp="1"/>
          </p:cNvSpPr>
          <p:nvPr>
            <p:ph type="dt" sz="half" idx="10"/>
          </p:nvPr>
        </p:nvSpPr>
        <p:spPr/>
        <p:txBody>
          <a:bodyPr/>
          <a:lstStyle/>
          <a:p>
            <a:fld id="{72345051-2045-45DA-935E-2E3CA1A69ADC}" type="datetimeFigureOut">
              <a:rPr lang="en-US" smtClean="0"/>
              <a:t>3/24/2023</a:t>
            </a:fld>
            <a:endParaRPr lang="en-US"/>
          </a:p>
        </p:txBody>
      </p:sp>
      <p:sp>
        <p:nvSpPr>
          <p:cNvPr id="5" name="Footer Placeholder 4">
            <a:extLst>
              <a:ext uri="{FF2B5EF4-FFF2-40B4-BE49-F238E27FC236}">
                <a16:creationId xmlns:a16="http://schemas.microsoft.com/office/drawing/2014/main" id="{2AD2029B-6646-4DBF-A302-76A513FC64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6D4DFD-766F-4E45-A00C-2B5E8CE9A908}"/>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7" descr="Tag=AccentColor&#10;Flavor=Light&#10;Target=FillAndLine">
            <a:extLst>
              <a:ext uri="{FF2B5EF4-FFF2-40B4-BE49-F238E27FC236}">
                <a16:creationId xmlns:a16="http://schemas.microsoft.com/office/drawing/2014/main" id="{EBDD1931-9E86-4402-9A68-33A2D9EFB198}"/>
              </a:ext>
            </a:extLst>
          </p:cNvPr>
          <p:cNvSpPr/>
          <p:nvPr/>
        </p:nvSpPr>
        <p:spPr>
          <a:xfrm>
            <a:off x="894079" y="2431898"/>
            <a:ext cx="11216640" cy="39014"/>
          </a:xfrm>
          <a:custGeom>
            <a:avLst/>
            <a:gdLst>
              <a:gd name="connsiteX0" fmla="*/ 0 w 11216640"/>
              <a:gd name="connsiteY0" fmla="*/ 0 h 39014"/>
              <a:gd name="connsiteX1" fmla="*/ 323303 w 11216640"/>
              <a:gd name="connsiteY1" fmla="*/ 0 h 39014"/>
              <a:gd name="connsiteX2" fmla="*/ 1095272 w 11216640"/>
              <a:gd name="connsiteY2" fmla="*/ 0 h 39014"/>
              <a:gd name="connsiteX3" fmla="*/ 1418575 w 11216640"/>
              <a:gd name="connsiteY3" fmla="*/ 0 h 39014"/>
              <a:gd name="connsiteX4" fmla="*/ 1741878 w 11216640"/>
              <a:gd name="connsiteY4" fmla="*/ 0 h 39014"/>
              <a:gd name="connsiteX5" fmla="*/ 2626013 w 11216640"/>
              <a:gd name="connsiteY5" fmla="*/ 0 h 39014"/>
              <a:gd name="connsiteX6" fmla="*/ 3285816 w 11216640"/>
              <a:gd name="connsiteY6" fmla="*/ 0 h 39014"/>
              <a:gd name="connsiteX7" fmla="*/ 3609119 w 11216640"/>
              <a:gd name="connsiteY7" fmla="*/ 0 h 39014"/>
              <a:gd name="connsiteX8" fmla="*/ 4268921 w 11216640"/>
              <a:gd name="connsiteY8" fmla="*/ 0 h 39014"/>
              <a:gd name="connsiteX9" fmla="*/ 5153056 w 11216640"/>
              <a:gd name="connsiteY9" fmla="*/ 0 h 39014"/>
              <a:gd name="connsiteX10" fmla="*/ 5700692 w 11216640"/>
              <a:gd name="connsiteY10" fmla="*/ 0 h 39014"/>
              <a:gd name="connsiteX11" fmla="*/ 6248328 w 11216640"/>
              <a:gd name="connsiteY11" fmla="*/ 0 h 39014"/>
              <a:gd name="connsiteX12" fmla="*/ 6908131 w 11216640"/>
              <a:gd name="connsiteY12" fmla="*/ 0 h 39014"/>
              <a:gd name="connsiteX13" fmla="*/ 7680099 w 11216640"/>
              <a:gd name="connsiteY13" fmla="*/ 0 h 39014"/>
              <a:gd name="connsiteX14" fmla="*/ 8452068 w 11216640"/>
              <a:gd name="connsiteY14" fmla="*/ 0 h 39014"/>
              <a:gd name="connsiteX15" fmla="*/ 9224037 w 11216640"/>
              <a:gd name="connsiteY15" fmla="*/ 0 h 39014"/>
              <a:gd name="connsiteX16" fmla="*/ 10108172 w 11216640"/>
              <a:gd name="connsiteY16" fmla="*/ 0 h 39014"/>
              <a:gd name="connsiteX17" fmla="*/ 11216640 w 11216640"/>
              <a:gd name="connsiteY17" fmla="*/ 0 h 39014"/>
              <a:gd name="connsiteX18" fmla="*/ 11216640 w 11216640"/>
              <a:gd name="connsiteY18" fmla="*/ 39014 h 39014"/>
              <a:gd name="connsiteX19" fmla="*/ 10444671 w 11216640"/>
              <a:gd name="connsiteY19" fmla="*/ 39014 h 39014"/>
              <a:gd name="connsiteX20" fmla="*/ 10121368 w 11216640"/>
              <a:gd name="connsiteY20" fmla="*/ 39014 h 39014"/>
              <a:gd name="connsiteX21" fmla="*/ 9461566 w 11216640"/>
              <a:gd name="connsiteY21" fmla="*/ 39014 h 39014"/>
              <a:gd name="connsiteX22" fmla="*/ 8913930 w 11216640"/>
              <a:gd name="connsiteY22" fmla="*/ 39014 h 39014"/>
              <a:gd name="connsiteX23" fmla="*/ 8366294 w 11216640"/>
              <a:gd name="connsiteY23" fmla="*/ 39014 h 39014"/>
              <a:gd name="connsiteX24" fmla="*/ 7818658 w 11216640"/>
              <a:gd name="connsiteY24" fmla="*/ 39014 h 39014"/>
              <a:gd name="connsiteX25" fmla="*/ 7271022 w 11216640"/>
              <a:gd name="connsiteY25" fmla="*/ 39014 h 39014"/>
              <a:gd name="connsiteX26" fmla="*/ 6499053 w 11216640"/>
              <a:gd name="connsiteY26" fmla="*/ 39014 h 39014"/>
              <a:gd name="connsiteX27" fmla="*/ 5839251 w 11216640"/>
              <a:gd name="connsiteY27" fmla="*/ 39014 h 39014"/>
              <a:gd name="connsiteX28" fmla="*/ 5515948 w 11216640"/>
              <a:gd name="connsiteY28" fmla="*/ 39014 h 39014"/>
              <a:gd name="connsiteX29" fmla="*/ 4968312 w 11216640"/>
              <a:gd name="connsiteY29" fmla="*/ 39014 h 39014"/>
              <a:gd name="connsiteX30" fmla="*/ 4196343 w 11216640"/>
              <a:gd name="connsiteY30" fmla="*/ 39014 h 39014"/>
              <a:gd name="connsiteX31" fmla="*/ 3760873 w 11216640"/>
              <a:gd name="connsiteY31" fmla="*/ 39014 h 39014"/>
              <a:gd name="connsiteX32" fmla="*/ 2876738 w 11216640"/>
              <a:gd name="connsiteY32" fmla="*/ 39014 h 39014"/>
              <a:gd name="connsiteX33" fmla="*/ 1992603 w 11216640"/>
              <a:gd name="connsiteY33" fmla="*/ 39014 h 39014"/>
              <a:gd name="connsiteX34" fmla="*/ 1332801 w 11216640"/>
              <a:gd name="connsiteY34" fmla="*/ 39014 h 39014"/>
              <a:gd name="connsiteX35" fmla="*/ 0 w 11216640"/>
              <a:gd name="connsiteY35" fmla="*/ 39014 h 39014"/>
              <a:gd name="connsiteX36" fmla="*/ 0 w 11216640"/>
              <a:gd name="connsiteY36" fmla="*/ 0 h 39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1216640" h="39014" fill="none" extrusionOk="0">
                <a:moveTo>
                  <a:pt x="0" y="0"/>
                </a:moveTo>
                <a:cubicBezTo>
                  <a:pt x="153070" y="-2962"/>
                  <a:pt x="239942" y="1946"/>
                  <a:pt x="323303" y="0"/>
                </a:cubicBezTo>
                <a:cubicBezTo>
                  <a:pt x="406664" y="-1946"/>
                  <a:pt x="854331" y="16406"/>
                  <a:pt x="1095272" y="0"/>
                </a:cubicBezTo>
                <a:cubicBezTo>
                  <a:pt x="1336213" y="-16406"/>
                  <a:pt x="1269228" y="-5829"/>
                  <a:pt x="1418575" y="0"/>
                </a:cubicBezTo>
                <a:cubicBezTo>
                  <a:pt x="1567922" y="5829"/>
                  <a:pt x="1622173" y="3016"/>
                  <a:pt x="1741878" y="0"/>
                </a:cubicBezTo>
                <a:cubicBezTo>
                  <a:pt x="1861583" y="-3016"/>
                  <a:pt x="2372477" y="-28235"/>
                  <a:pt x="2626013" y="0"/>
                </a:cubicBezTo>
                <a:cubicBezTo>
                  <a:pt x="2879549" y="28235"/>
                  <a:pt x="2963498" y="18072"/>
                  <a:pt x="3285816" y="0"/>
                </a:cubicBezTo>
                <a:cubicBezTo>
                  <a:pt x="3608134" y="-18072"/>
                  <a:pt x="3486705" y="10217"/>
                  <a:pt x="3609119" y="0"/>
                </a:cubicBezTo>
                <a:cubicBezTo>
                  <a:pt x="3731533" y="-10217"/>
                  <a:pt x="3956505" y="5594"/>
                  <a:pt x="4268921" y="0"/>
                </a:cubicBezTo>
                <a:cubicBezTo>
                  <a:pt x="4581337" y="-5594"/>
                  <a:pt x="4768569" y="-2279"/>
                  <a:pt x="5153056" y="0"/>
                </a:cubicBezTo>
                <a:cubicBezTo>
                  <a:pt x="5537544" y="2279"/>
                  <a:pt x="5504452" y="-12875"/>
                  <a:pt x="5700692" y="0"/>
                </a:cubicBezTo>
                <a:cubicBezTo>
                  <a:pt x="5896932" y="12875"/>
                  <a:pt x="6111779" y="-6065"/>
                  <a:pt x="6248328" y="0"/>
                </a:cubicBezTo>
                <a:cubicBezTo>
                  <a:pt x="6384877" y="6065"/>
                  <a:pt x="6621509" y="1430"/>
                  <a:pt x="6908131" y="0"/>
                </a:cubicBezTo>
                <a:cubicBezTo>
                  <a:pt x="7194753" y="-1430"/>
                  <a:pt x="7400299" y="12165"/>
                  <a:pt x="7680099" y="0"/>
                </a:cubicBezTo>
                <a:cubicBezTo>
                  <a:pt x="7959899" y="-12165"/>
                  <a:pt x="8202351" y="-21724"/>
                  <a:pt x="8452068" y="0"/>
                </a:cubicBezTo>
                <a:cubicBezTo>
                  <a:pt x="8701785" y="21724"/>
                  <a:pt x="8872737" y="-32813"/>
                  <a:pt x="9224037" y="0"/>
                </a:cubicBezTo>
                <a:cubicBezTo>
                  <a:pt x="9575337" y="32813"/>
                  <a:pt x="9917073" y="-11138"/>
                  <a:pt x="10108172" y="0"/>
                </a:cubicBezTo>
                <a:cubicBezTo>
                  <a:pt x="10299272" y="11138"/>
                  <a:pt x="10868989" y="5243"/>
                  <a:pt x="11216640" y="0"/>
                </a:cubicBezTo>
                <a:cubicBezTo>
                  <a:pt x="11216660" y="15412"/>
                  <a:pt x="11215259" y="20924"/>
                  <a:pt x="11216640" y="39014"/>
                </a:cubicBezTo>
                <a:cubicBezTo>
                  <a:pt x="10901973" y="7699"/>
                  <a:pt x="10789223" y="61263"/>
                  <a:pt x="10444671" y="39014"/>
                </a:cubicBezTo>
                <a:cubicBezTo>
                  <a:pt x="10100119" y="16765"/>
                  <a:pt x="10264883" y="23166"/>
                  <a:pt x="10121368" y="39014"/>
                </a:cubicBezTo>
                <a:cubicBezTo>
                  <a:pt x="9977853" y="54862"/>
                  <a:pt x="9611299" y="9407"/>
                  <a:pt x="9461566" y="39014"/>
                </a:cubicBezTo>
                <a:cubicBezTo>
                  <a:pt x="9311833" y="68621"/>
                  <a:pt x="9125032" y="15035"/>
                  <a:pt x="8913930" y="39014"/>
                </a:cubicBezTo>
                <a:cubicBezTo>
                  <a:pt x="8702828" y="62993"/>
                  <a:pt x="8484882" y="25900"/>
                  <a:pt x="8366294" y="39014"/>
                </a:cubicBezTo>
                <a:cubicBezTo>
                  <a:pt x="8247706" y="52128"/>
                  <a:pt x="8051767" y="17633"/>
                  <a:pt x="7818658" y="39014"/>
                </a:cubicBezTo>
                <a:cubicBezTo>
                  <a:pt x="7585549" y="60395"/>
                  <a:pt x="7390473" y="47090"/>
                  <a:pt x="7271022" y="39014"/>
                </a:cubicBezTo>
                <a:cubicBezTo>
                  <a:pt x="7151571" y="30938"/>
                  <a:pt x="6655453" y="2454"/>
                  <a:pt x="6499053" y="39014"/>
                </a:cubicBezTo>
                <a:cubicBezTo>
                  <a:pt x="6342653" y="75574"/>
                  <a:pt x="6132782" y="66528"/>
                  <a:pt x="5839251" y="39014"/>
                </a:cubicBezTo>
                <a:cubicBezTo>
                  <a:pt x="5545720" y="11500"/>
                  <a:pt x="5671989" y="48739"/>
                  <a:pt x="5515948" y="39014"/>
                </a:cubicBezTo>
                <a:cubicBezTo>
                  <a:pt x="5359907" y="29289"/>
                  <a:pt x="5211532" y="65101"/>
                  <a:pt x="4968312" y="39014"/>
                </a:cubicBezTo>
                <a:cubicBezTo>
                  <a:pt x="4725092" y="12927"/>
                  <a:pt x="4368419" y="74358"/>
                  <a:pt x="4196343" y="39014"/>
                </a:cubicBezTo>
                <a:cubicBezTo>
                  <a:pt x="4024267" y="3670"/>
                  <a:pt x="3902113" y="55613"/>
                  <a:pt x="3760873" y="39014"/>
                </a:cubicBezTo>
                <a:cubicBezTo>
                  <a:pt x="3619633" y="22416"/>
                  <a:pt x="3074091" y="10630"/>
                  <a:pt x="2876738" y="39014"/>
                </a:cubicBezTo>
                <a:cubicBezTo>
                  <a:pt x="2679385" y="67398"/>
                  <a:pt x="2293519" y="23639"/>
                  <a:pt x="1992603" y="39014"/>
                </a:cubicBezTo>
                <a:cubicBezTo>
                  <a:pt x="1691687" y="54389"/>
                  <a:pt x="1522242" y="43101"/>
                  <a:pt x="1332801" y="39014"/>
                </a:cubicBezTo>
                <a:cubicBezTo>
                  <a:pt x="1143360" y="34927"/>
                  <a:pt x="387532" y="29407"/>
                  <a:pt x="0" y="39014"/>
                </a:cubicBezTo>
                <a:cubicBezTo>
                  <a:pt x="400" y="28770"/>
                  <a:pt x="474" y="10303"/>
                  <a:pt x="0" y="0"/>
                </a:cubicBezTo>
                <a:close/>
              </a:path>
              <a:path w="11216640" h="39014" stroke="0" extrusionOk="0">
                <a:moveTo>
                  <a:pt x="0" y="0"/>
                </a:moveTo>
                <a:cubicBezTo>
                  <a:pt x="226243" y="5551"/>
                  <a:pt x="345600" y="23096"/>
                  <a:pt x="547636" y="0"/>
                </a:cubicBezTo>
                <a:cubicBezTo>
                  <a:pt x="749672" y="-23096"/>
                  <a:pt x="743139" y="7538"/>
                  <a:pt x="870939" y="0"/>
                </a:cubicBezTo>
                <a:cubicBezTo>
                  <a:pt x="998739" y="-7538"/>
                  <a:pt x="1319710" y="14641"/>
                  <a:pt x="1755074" y="0"/>
                </a:cubicBezTo>
                <a:cubicBezTo>
                  <a:pt x="2190438" y="-14641"/>
                  <a:pt x="2130145" y="-16471"/>
                  <a:pt x="2302710" y="0"/>
                </a:cubicBezTo>
                <a:cubicBezTo>
                  <a:pt x="2475275" y="16471"/>
                  <a:pt x="2716219" y="14716"/>
                  <a:pt x="2850346" y="0"/>
                </a:cubicBezTo>
                <a:cubicBezTo>
                  <a:pt x="2984473" y="-14716"/>
                  <a:pt x="3388099" y="-36828"/>
                  <a:pt x="3734481" y="0"/>
                </a:cubicBezTo>
                <a:cubicBezTo>
                  <a:pt x="4080864" y="36828"/>
                  <a:pt x="4065289" y="14749"/>
                  <a:pt x="4169951" y="0"/>
                </a:cubicBezTo>
                <a:cubicBezTo>
                  <a:pt x="4274613" y="-14749"/>
                  <a:pt x="4616919" y="11941"/>
                  <a:pt x="5054086" y="0"/>
                </a:cubicBezTo>
                <a:cubicBezTo>
                  <a:pt x="5491254" y="-11941"/>
                  <a:pt x="5709100" y="-32506"/>
                  <a:pt x="5938221" y="0"/>
                </a:cubicBezTo>
                <a:cubicBezTo>
                  <a:pt x="6167342" y="32506"/>
                  <a:pt x="6398143" y="-27749"/>
                  <a:pt x="6598024" y="0"/>
                </a:cubicBezTo>
                <a:cubicBezTo>
                  <a:pt x="6797905" y="27749"/>
                  <a:pt x="7074450" y="10849"/>
                  <a:pt x="7482159" y="0"/>
                </a:cubicBezTo>
                <a:cubicBezTo>
                  <a:pt x="7889868" y="-10849"/>
                  <a:pt x="7819868" y="26601"/>
                  <a:pt x="8029795" y="0"/>
                </a:cubicBezTo>
                <a:cubicBezTo>
                  <a:pt x="8239722" y="-26601"/>
                  <a:pt x="8343828" y="-24171"/>
                  <a:pt x="8577431" y="0"/>
                </a:cubicBezTo>
                <a:cubicBezTo>
                  <a:pt x="8811034" y="24171"/>
                  <a:pt x="8980857" y="34129"/>
                  <a:pt x="9349399" y="0"/>
                </a:cubicBezTo>
                <a:cubicBezTo>
                  <a:pt x="9717941" y="-34129"/>
                  <a:pt x="9670266" y="5150"/>
                  <a:pt x="9897035" y="0"/>
                </a:cubicBezTo>
                <a:cubicBezTo>
                  <a:pt x="10123804" y="-5150"/>
                  <a:pt x="10574602" y="35339"/>
                  <a:pt x="11216640" y="0"/>
                </a:cubicBezTo>
                <a:cubicBezTo>
                  <a:pt x="11218053" y="18348"/>
                  <a:pt x="11217451" y="28548"/>
                  <a:pt x="11216640" y="39014"/>
                </a:cubicBezTo>
                <a:cubicBezTo>
                  <a:pt x="11017847" y="6121"/>
                  <a:pt x="10755277" y="3405"/>
                  <a:pt x="10444671" y="39014"/>
                </a:cubicBezTo>
                <a:cubicBezTo>
                  <a:pt x="10134065" y="74623"/>
                  <a:pt x="10260913" y="53515"/>
                  <a:pt x="10121368" y="39014"/>
                </a:cubicBezTo>
                <a:cubicBezTo>
                  <a:pt x="9981823" y="24513"/>
                  <a:pt x="9877962" y="56272"/>
                  <a:pt x="9685899" y="39014"/>
                </a:cubicBezTo>
                <a:cubicBezTo>
                  <a:pt x="9493836" y="21756"/>
                  <a:pt x="9065090" y="29153"/>
                  <a:pt x="8801763" y="39014"/>
                </a:cubicBezTo>
                <a:cubicBezTo>
                  <a:pt x="8538436" y="48875"/>
                  <a:pt x="8443494" y="47334"/>
                  <a:pt x="8141961" y="39014"/>
                </a:cubicBezTo>
                <a:cubicBezTo>
                  <a:pt x="7840428" y="30694"/>
                  <a:pt x="7798303" y="29136"/>
                  <a:pt x="7706491" y="39014"/>
                </a:cubicBezTo>
                <a:cubicBezTo>
                  <a:pt x="7614679" y="48893"/>
                  <a:pt x="7346909" y="20562"/>
                  <a:pt x="7046689" y="39014"/>
                </a:cubicBezTo>
                <a:cubicBezTo>
                  <a:pt x="6746469" y="57466"/>
                  <a:pt x="6865848" y="37679"/>
                  <a:pt x="6723386" y="39014"/>
                </a:cubicBezTo>
                <a:cubicBezTo>
                  <a:pt x="6580924" y="40349"/>
                  <a:pt x="6495483" y="30104"/>
                  <a:pt x="6400083" y="39014"/>
                </a:cubicBezTo>
                <a:cubicBezTo>
                  <a:pt x="6304683" y="47924"/>
                  <a:pt x="6067597" y="53504"/>
                  <a:pt x="5740280" y="39014"/>
                </a:cubicBezTo>
                <a:cubicBezTo>
                  <a:pt x="5412963" y="24524"/>
                  <a:pt x="5451213" y="50003"/>
                  <a:pt x="5304811" y="39014"/>
                </a:cubicBezTo>
                <a:cubicBezTo>
                  <a:pt x="5158409" y="28025"/>
                  <a:pt x="4845297" y="25324"/>
                  <a:pt x="4532842" y="39014"/>
                </a:cubicBezTo>
                <a:cubicBezTo>
                  <a:pt x="4220387" y="52704"/>
                  <a:pt x="4185572" y="34151"/>
                  <a:pt x="4097373" y="39014"/>
                </a:cubicBezTo>
                <a:cubicBezTo>
                  <a:pt x="4009174" y="43877"/>
                  <a:pt x="3564045" y="74688"/>
                  <a:pt x="3325404" y="39014"/>
                </a:cubicBezTo>
                <a:cubicBezTo>
                  <a:pt x="3086763" y="3340"/>
                  <a:pt x="3154286" y="30575"/>
                  <a:pt x="3002101" y="39014"/>
                </a:cubicBezTo>
                <a:cubicBezTo>
                  <a:pt x="2849916" y="47453"/>
                  <a:pt x="2463587" y="71637"/>
                  <a:pt x="2230132" y="39014"/>
                </a:cubicBezTo>
                <a:cubicBezTo>
                  <a:pt x="1996677" y="6391"/>
                  <a:pt x="1935123" y="57784"/>
                  <a:pt x="1794662" y="39014"/>
                </a:cubicBezTo>
                <a:cubicBezTo>
                  <a:pt x="1654201" y="20245"/>
                  <a:pt x="1620288" y="54874"/>
                  <a:pt x="1471359" y="39014"/>
                </a:cubicBezTo>
                <a:cubicBezTo>
                  <a:pt x="1322430" y="23154"/>
                  <a:pt x="1214930" y="51449"/>
                  <a:pt x="1035890" y="39014"/>
                </a:cubicBezTo>
                <a:cubicBezTo>
                  <a:pt x="856850" y="26579"/>
                  <a:pt x="455402" y="10165"/>
                  <a:pt x="0" y="39014"/>
                </a:cubicBezTo>
                <a:cubicBezTo>
                  <a:pt x="-224" y="24932"/>
                  <a:pt x="-807" y="10149"/>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solidFill>
                <a:schemeClr val="tx1"/>
              </a:solidFill>
            </a:endParaRPr>
          </a:p>
        </p:txBody>
      </p:sp>
    </p:spTree>
    <p:extLst>
      <p:ext uri="{BB962C8B-B14F-4D97-AF65-F5344CB8AC3E}">
        <p14:creationId xmlns:p14="http://schemas.microsoft.com/office/powerpoint/2010/main" val="1461851350"/>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43307" y="843899"/>
            <a:ext cx="12118187" cy="1086009"/>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43307" y="2185434"/>
            <a:ext cx="5688747" cy="6478507"/>
          </a:xfrm>
          <a:prstGeom prst="rect">
            <a:avLst/>
          </a:prstGeom>
        </p:spPr>
        <p:txBody>
          <a:bodyPr spcFirstLastPara="1" wrap="square" lIns="91425" tIns="91425" rIns="91425" bIns="91425" anchor="t" anchorCtr="0">
            <a:normAutofit/>
          </a:bodyPr>
          <a:lstStyle>
            <a:lvl1pPr marL="650230" lvl="0" indent="-451549">
              <a:spcBef>
                <a:spcPts val="0"/>
              </a:spcBef>
              <a:spcAft>
                <a:spcPts val="0"/>
              </a:spcAft>
              <a:buSzPts val="1400"/>
              <a:buChar char="●"/>
              <a:defRPr sz="1991"/>
            </a:lvl1pPr>
            <a:lvl2pPr marL="1300460" lvl="1" indent="-433487">
              <a:spcBef>
                <a:spcPts val="0"/>
              </a:spcBef>
              <a:spcAft>
                <a:spcPts val="0"/>
              </a:spcAft>
              <a:buSzPts val="1200"/>
              <a:buChar char="○"/>
              <a:defRPr sz="1707"/>
            </a:lvl2pPr>
            <a:lvl3pPr marL="1950690" lvl="2" indent="-433487">
              <a:spcBef>
                <a:spcPts val="0"/>
              </a:spcBef>
              <a:spcAft>
                <a:spcPts val="0"/>
              </a:spcAft>
              <a:buSzPts val="1200"/>
              <a:buChar char="■"/>
              <a:defRPr sz="1707"/>
            </a:lvl3pPr>
            <a:lvl4pPr marL="2600919" lvl="3" indent="-433487">
              <a:spcBef>
                <a:spcPts val="0"/>
              </a:spcBef>
              <a:spcAft>
                <a:spcPts val="0"/>
              </a:spcAft>
              <a:buSzPts val="1200"/>
              <a:buChar char="●"/>
              <a:defRPr sz="1707"/>
            </a:lvl4pPr>
            <a:lvl5pPr marL="3251149" lvl="4" indent="-433487">
              <a:spcBef>
                <a:spcPts val="0"/>
              </a:spcBef>
              <a:spcAft>
                <a:spcPts val="0"/>
              </a:spcAft>
              <a:buSzPts val="1200"/>
              <a:buChar char="○"/>
              <a:defRPr sz="1707"/>
            </a:lvl5pPr>
            <a:lvl6pPr marL="3901379" lvl="5" indent="-433487">
              <a:spcBef>
                <a:spcPts val="0"/>
              </a:spcBef>
              <a:spcAft>
                <a:spcPts val="0"/>
              </a:spcAft>
              <a:buSzPts val="1200"/>
              <a:buChar char="■"/>
              <a:defRPr sz="1707"/>
            </a:lvl6pPr>
            <a:lvl7pPr marL="4551609" lvl="6" indent="-433487">
              <a:spcBef>
                <a:spcPts val="0"/>
              </a:spcBef>
              <a:spcAft>
                <a:spcPts val="0"/>
              </a:spcAft>
              <a:buSzPts val="1200"/>
              <a:buChar char="●"/>
              <a:defRPr sz="1707"/>
            </a:lvl7pPr>
            <a:lvl8pPr marL="5201839" lvl="7" indent="-433487">
              <a:spcBef>
                <a:spcPts val="0"/>
              </a:spcBef>
              <a:spcAft>
                <a:spcPts val="0"/>
              </a:spcAft>
              <a:buSzPts val="1200"/>
              <a:buChar char="○"/>
              <a:defRPr sz="1707"/>
            </a:lvl8pPr>
            <a:lvl9pPr marL="5852069" lvl="8" indent="-433487">
              <a:spcBef>
                <a:spcPts val="0"/>
              </a:spcBef>
              <a:spcAft>
                <a:spcPts val="0"/>
              </a:spcAft>
              <a:buSzPts val="1200"/>
              <a:buChar char="■"/>
              <a:defRPr sz="1707"/>
            </a:lvl9pPr>
          </a:lstStyle>
          <a:p>
            <a:endParaRPr/>
          </a:p>
        </p:txBody>
      </p:sp>
      <p:sp>
        <p:nvSpPr>
          <p:cNvPr id="23" name="Google Shape;23;p5"/>
          <p:cNvSpPr txBox="1">
            <a:spLocks noGrp="1"/>
          </p:cNvSpPr>
          <p:nvPr>
            <p:ph type="body" idx="2"/>
          </p:nvPr>
        </p:nvSpPr>
        <p:spPr>
          <a:xfrm>
            <a:off x="6872747" y="2185434"/>
            <a:ext cx="5688747" cy="6478507"/>
          </a:xfrm>
          <a:prstGeom prst="rect">
            <a:avLst/>
          </a:prstGeom>
        </p:spPr>
        <p:txBody>
          <a:bodyPr spcFirstLastPara="1" wrap="square" lIns="91425" tIns="91425" rIns="91425" bIns="91425" anchor="t" anchorCtr="0">
            <a:normAutofit/>
          </a:bodyPr>
          <a:lstStyle>
            <a:lvl1pPr marL="650230" lvl="0" indent="-451549">
              <a:spcBef>
                <a:spcPts val="0"/>
              </a:spcBef>
              <a:spcAft>
                <a:spcPts val="0"/>
              </a:spcAft>
              <a:buSzPts val="1400"/>
              <a:buChar char="●"/>
              <a:defRPr sz="1991"/>
            </a:lvl1pPr>
            <a:lvl2pPr marL="1300460" lvl="1" indent="-433487">
              <a:spcBef>
                <a:spcPts val="0"/>
              </a:spcBef>
              <a:spcAft>
                <a:spcPts val="0"/>
              </a:spcAft>
              <a:buSzPts val="1200"/>
              <a:buChar char="○"/>
              <a:defRPr sz="1707"/>
            </a:lvl2pPr>
            <a:lvl3pPr marL="1950690" lvl="2" indent="-433487">
              <a:spcBef>
                <a:spcPts val="0"/>
              </a:spcBef>
              <a:spcAft>
                <a:spcPts val="0"/>
              </a:spcAft>
              <a:buSzPts val="1200"/>
              <a:buChar char="■"/>
              <a:defRPr sz="1707"/>
            </a:lvl3pPr>
            <a:lvl4pPr marL="2600919" lvl="3" indent="-433487">
              <a:spcBef>
                <a:spcPts val="0"/>
              </a:spcBef>
              <a:spcAft>
                <a:spcPts val="0"/>
              </a:spcAft>
              <a:buSzPts val="1200"/>
              <a:buChar char="●"/>
              <a:defRPr sz="1707"/>
            </a:lvl4pPr>
            <a:lvl5pPr marL="3251149" lvl="4" indent="-433487">
              <a:spcBef>
                <a:spcPts val="0"/>
              </a:spcBef>
              <a:spcAft>
                <a:spcPts val="0"/>
              </a:spcAft>
              <a:buSzPts val="1200"/>
              <a:buChar char="○"/>
              <a:defRPr sz="1707"/>
            </a:lvl5pPr>
            <a:lvl6pPr marL="3901379" lvl="5" indent="-433487">
              <a:spcBef>
                <a:spcPts val="0"/>
              </a:spcBef>
              <a:spcAft>
                <a:spcPts val="0"/>
              </a:spcAft>
              <a:buSzPts val="1200"/>
              <a:buChar char="■"/>
              <a:defRPr sz="1707"/>
            </a:lvl6pPr>
            <a:lvl7pPr marL="4551609" lvl="6" indent="-433487">
              <a:spcBef>
                <a:spcPts val="0"/>
              </a:spcBef>
              <a:spcAft>
                <a:spcPts val="0"/>
              </a:spcAft>
              <a:buSzPts val="1200"/>
              <a:buChar char="●"/>
              <a:defRPr sz="1707"/>
            </a:lvl7pPr>
            <a:lvl8pPr marL="5201839" lvl="7" indent="-433487">
              <a:spcBef>
                <a:spcPts val="0"/>
              </a:spcBef>
              <a:spcAft>
                <a:spcPts val="0"/>
              </a:spcAft>
              <a:buSzPts val="1200"/>
              <a:buChar char="○"/>
              <a:defRPr sz="1707"/>
            </a:lvl8pPr>
            <a:lvl9pPr marL="5852069" lvl="8" indent="-433487">
              <a:spcBef>
                <a:spcPts val="0"/>
              </a:spcBef>
              <a:spcAft>
                <a:spcPts val="0"/>
              </a:spcAft>
              <a:buSzPts val="1200"/>
              <a:buChar char="■"/>
              <a:defRPr sz="1707"/>
            </a:lvl9pPr>
          </a:lstStyle>
          <a:p>
            <a:endParaRPr/>
          </a:p>
        </p:txBody>
      </p:sp>
      <p:sp>
        <p:nvSpPr>
          <p:cNvPr id="24" name="Google Shape;24;p5"/>
          <p:cNvSpPr txBox="1">
            <a:spLocks noGrp="1"/>
          </p:cNvSpPr>
          <p:nvPr>
            <p:ph type="sldNum" idx="12"/>
          </p:nvPr>
        </p:nvSpPr>
        <p:spPr>
          <a:xfrm>
            <a:off x="12049718" y="8842841"/>
            <a:ext cx="780373" cy="746382"/>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975179484"/>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43307" y="843899"/>
            <a:ext cx="12118187" cy="1086009"/>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2049718" y="8842841"/>
            <a:ext cx="780373" cy="746382"/>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275290427"/>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43307" y="1053582"/>
            <a:ext cx="3993600" cy="1433031"/>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3413"/>
            </a:lvl1pPr>
            <a:lvl2pPr lvl="1">
              <a:spcBef>
                <a:spcPts val="0"/>
              </a:spcBef>
              <a:spcAft>
                <a:spcPts val="0"/>
              </a:spcAft>
              <a:buSzPts val="2400"/>
              <a:buNone/>
              <a:defRPr sz="3413"/>
            </a:lvl2pPr>
            <a:lvl3pPr lvl="2">
              <a:spcBef>
                <a:spcPts val="0"/>
              </a:spcBef>
              <a:spcAft>
                <a:spcPts val="0"/>
              </a:spcAft>
              <a:buSzPts val="2400"/>
              <a:buNone/>
              <a:defRPr sz="3413"/>
            </a:lvl3pPr>
            <a:lvl4pPr lvl="3">
              <a:spcBef>
                <a:spcPts val="0"/>
              </a:spcBef>
              <a:spcAft>
                <a:spcPts val="0"/>
              </a:spcAft>
              <a:buSzPts val="2400"/>
              <a:buNone/>
              <a:defRPr sz="3413"/>
            </a:lvl4pPr>
            <a:lvl5pPr lvl="4">
              <a:spcBef>
                <a:spcPts val="0"/>
              </a:spcBef>
              <a:spcAft>
                <a:spcPts val="0"/>
              </a:spcAft>
              <a:buSzPts val="2400"/>
              <a:buNone/>
              <a:defRPr sz="3413"/>
            </a:lvl5pPr>
            <a:lvl6pPr lvl="5">
              <a:spcBef>
                <a:spcPts val="0"/>
              </a:spcBef>
              <a:spcAft>
                <a:spcPts val="0"/>
              </a:spcAft>
              <a:buSzPts val="2400"/>
              <a:buNone/>
              <a:defRPr sz="3413"/>
            </a:lvl6pPr>
            <a:lvl7pPr lvl="6">
              <a:spcBef>
                <a:spcPts val="0"/>
              </a:spcBef>
              <a:spcAft>
                <a:spcPts val="0"/>
              </a:spcAft>
              <a:buSzPts val="2400"/>
              <a:buNone/>
              <a:defRPr sz="3413"/>
            </a:lvl7pPr>
            <a:lvl8pPr lvl="7">
              <a:spcBef>
                <a:spcPts val="0"/>
              </a:spcBef>
              <a:spcAft>
                <a:spcPts val="0"/>
              </a:spcAft>
              <a:buSzPts val="2400"/>
              <a:buNone/>
              <a:defRPr sz="3413"/>
            </a:lvl8pPr>
            <a:lvl9pPr lvl="8">
              <a:spcBef>
                <a:spcPts val="0"/>
              </a:spcBef>
              <a:spcAft>
                <a:spcPts val="0"/>
              </a:spcAft>
              <a:buSzPts val="2400"/>
              <a:buNone/>
              <a:defRPr sz="3413"/>
            </a:lvl9pPr>
          </a:lstStyle>
          <a:p>
            <a:endParaRPr/>
          </a:p>
        </p:txBody>
      </p:sp>
      <p:sp>
        <p:nvSpPr>
          <p:cNvPr id="30" name="Google Shape;30;p7"/>
          <p:cNvSpPr txBox="1">
            <a:spLocks noGrp="1"/>
          </p:cNvSpPr>
          <p:nvPr>
            <p:ph type="body" idx="1"/>
          </p:nvPr>
        </p:nvSpPr>
        <p:spPr>
          <a:xfrm>
            <a:off x="443307" y="2635094"/>
            <a:ext cx="3993600" cy="6029084"/>
          </a:xfrm>
          <a:prstGeom prst="rect">
            <a:avLst/>
          </a:prstGeom>
        </p:spPr>
        <p:txBody>
          <a:bodyPr spcFirstLastPara="1" wrap="square" lIns="91425" tIns="91425" rIns="91425" bIns="91425" anchor="t" anchorCtr="0">
            <a:normAutofit/>
          </a:bodyPr>
          <a:lstStyle>
            <a:lvl1pPr marL="650230" lvl="0" indent="-433487">
              <a:spcBef>
                <a:spcPts val="0"/>
              </a:spcBef>
              <a:spcAft>
                <a:spcPts val="0"/>
              </a:spcAft>
              <a:buSzPts val="1200"/>
              <a:buChar char="●"/>
              <a:defRPr sz="1707"/>
            </a:lvl1pPr>
            <a:lvl2pPr marL="1300460" lvl="1" indent="-433487">
              <a:spcBef>
                <a:spcPts val="0"/>
              </a:spcBef>
              <a:spcAft>
                <a:spcPts val="0"/>
              </a:spcAft>
              <a:buSzPts val="1200"/>
              <a:buChar char="○"/>
              <a:defRPr sz="1707"/>
            </a:lvl2pPr>
            <a:lvl3pPr marL="1950690" lvl="2" indent="-433487">
              <a:spcBef>
                <a:spcPts val="0"/>
              </a:spcBef>
              <a:spcAft>
                <a:spcPts val="0"/>
              </a:spcAft>
              <a:buSzPts val="1200"/>
              <a:buChar char="■"/>
              <a:defRPr sz="1707"/>
            </a:lvl3pPr>
            <a:lvl4pPr marL="2600919" lvl="3" indent="-433487">
              <a:spcBef>
                <a:spcPts val="0"/>
              </a:spcBef>
              <a:spcAft>
                <a:spcPts val="0"/>
              </a:spcAft>
              <a:buSzPts val="1200"/>
              <a:buChar char="●"/>
              <a:defRPr sz="1707"/>
            </a:lvl4pPr>
            <a:lvl5pPr marL="3251149" lvl="4" indent="-433487">
              <a:spcBef>
                <a:spcPts val="0"/>
              </a:spcBef>
              <a:spcAft>
                <a:spcPts val="0"/>
              </a:spcAft>
              <a:buSzPts val="1200"/>
              <a:buChar char="○"/>
              <a:defRPr sz="1707"/>
            </a:lvl5pPr>
            <a:lvl6pPr marL="3901379" lvl="5" indent="-433487">
              <a:spcBef>
                <a:spcPts val="0"/>
              </a:spcBef>
              <a:spcAft>
                <a:spcPts val="0"/>
              </a:spcAft>
              <a:buSzPts val="1200"/>
              <a:buChar char="■"/>
              <a:defRPr sz="1707"/>
            </a:lvl6pPr>
            <a:lvl7pPr marL="4551609" lvl="6" indent="-433487">
              <a:spcBef>
                <a:spcPts val="0"/>
              </a:spcBef>
              <a:spcAft>
                <a:spcPts val="0"/>
              </a:spcAft>
              <a:buSzPts val="1200"/>
              <a:buChar char="●"/>
              <a:defRPr sz="1707"/>
            </a:lvl7pPr>
            <a:lvl8pPr marL="5201839" lvl="7" indent="-433487">
              <a:spcBef>
                <a:spcPts val="0"/>
              </a:spcBef>
              <a:spcAft>
                <a:spcPts val="0"/>
              </a:spcAft>
              <a:buSzPts val="1200"/>
              <a:buChar char="○"/>
              <a:defRPr sz="1707"/>
            </a:lvl8pPr>
            <a:lvl9pPr marL="5852069" lvl="8" indent="-433487">
              <a:spcBef>
                <a:spcPts val="0"/>
              </a:spcBef>
              <a:spcAft>
                <a:spcPts val="0"/>
              </a:spcAft>
              <a:buSzPts val="1200"/>
              <a:buChar char="■"/>
              <a:defRPr sz="1707"/>
            </a:lvl9pPr>
          </a:lstStyle>
          <a:p>
            <a:endParaRPr/>
          </a:p>
        </p:txBody>
      </p:sp>
      <p:sp>
        <p:nvSpPr>
          <p:cNvPr id="31" name="Google Shape;31;p7"/>
          <p:cNvSpPr txBox="1">
            <a:spLocks noGrp="1"/>
          </p:cNvSpPr>
          <p:nvPr>
            <p:ph type="sldNum" idx="12"/>
          </p:nvPr>
        </p:nvSpPr>
        <p:spPr>
          <a:xfrm>
            <a:off x="12049718" y="8842841"/>
            <a:ext cx="780373" cy="746382"/>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815716523"/>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97244" y="853618"/>
            <a:ext cx="9056427" cy="7757369"/>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6827"/>
            </a:lvl1pPr>
            <a:lvl2pPr lvl="1">
              <a:spcBef>
                <a:spcPts val="0"/>
              </a:spcBef>
              <a:spcAft>
                <a:spcPts val="0"/>
              </a:spcAft>
              <a:buSzPts val="4800"/>
              <a:buNone/>
              <a:defRPr sz="6827"/>
            </a:lvl2pPr>
            <a:lvl3pPr lvl="2">
              <a:spcBef>
                <a:spcPts val="0"/>
              </a:spcBef>
              <a:spcAft>
                <a:spcPts val="0"/>
              </a:spcAft>
              <a:buSzPts val="4800"/>
              <a:buNone/>
              <a:defRPr sz="6827"/>
            </a:lvl3pPr>
            <a:lvl4pPr lvl="3">
              <a:spcBef>
                <a:spcPts val="0"/>
              </a:spcBef>
              <a:spcAft>
                <a:spcPts val="0"/>
              </a:spcAft>
              <a:buSzPts val="4800"/>
              <a:buNone/>
              <a:defRPr sz="6827"/>
            </a:lvl4pPr>
            <a:lvl5pPr lvl="4">
              <a:spcBef>
                <a:spcPts val="0"/>
              </a:spcBef>
              <a:spcAft>
                <a:spcPts val="0"/>
              </a:spcAft>
              <a:buSzPts val="4800"/>
              <a:buNone/>
              <a:defRPr sz="6827"/>
            </a:lvl5pPr>
            <a:lvl6pPr lvl="5">
              <a:spcBef>
                <a:spcPts val="0"/>
              </a:spcBef>
              <a:spcAft>
                <a:spcPts val="0"/>
              </a:spcAft>
              <a:buSzPts val="4800"/>
              <a:buNone/>
              <a:defRPr sz="6827"/>
            </a:lvl6pPr>
            <a:lvl7pPr lvl="6">
              <a:spcBef>
                <a:spcPts val="0"/>
              </a:spcBef>
              <a:spcAft>
                <a:spcPts val="0"/>
              </a:spcAft>
              <a:buSzPts val="4800"/>
              <a:buNone/>
              <a:defRPr sz="6827"/>
            </a:lvl7pPr>
            <a:lvl8pPr lvl="7">
              <a:spcBef>
                <a:spcPts val="0"/>
              </a:spcBef>
              <a:spcAft>
                <a:spcPts val="0"/>
              </a:spcAft>
              <a:buSzPts val="4800"/>
              <a:buNone/>
              <a:defRPr sz="6827"/>
            </a:lvl8pPr>
            <a:lvl9pPr lvl="8">
              <a:spcBef>
                <a:spcPts val="0"/>
              </a:spcBef>
              <a:spcAft>
                <a:spcPts val="0"/>
              </a:spcAft>
              <a:buSzPts val="4800"/>
              <a:buNone/>
              <a:defRPr sz="6827"/>
            </a:lvl9pPr>
          </a:lstStyle>
          <a:p>
            <a:endParaRPr/>
          </a:p>
        </p:txBody>
      </p:sp>
      <p:sp>
        <p:nvSpPr>
          <p:cNvPr id="34" name="Google Shape;34;p8"/>
          <p:cNvSpPr txBox="1">
            <a:spLocks noGrp="1"/>
          </p:cNvSpPr>
          <p:nvPr>
            <p:ph type="sldNum" idx="12"/>
          </p:nvPr>
        </p:nvSpPr>
        <p:spPr>
          <a:xfrm>
            <a:off x="12049718" y="8842841"/>
            <a:ext cx="780373" cy="746382"/>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701692970"/>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502400" y="-237"/>
            <a:ext cx="6502400" cy="9753600"/>
          </a:xfrm>
          <a:prstGeom prst="rect">
            <a:avLst/>
          </a:prstGeom>
          <a:solidFill>
            <a:schemeClr val="lt2"/>
          </a:solidFill>
          <a:ln>
            <a:noFill/>
          </a:ln>
        </p:spPr>
        <p:txBody>
          <a:bodyPr spcFirstLastPara="1" wrap="square" lIns="130027" tIns="130027" rIns="130027" bIns="130027" anchor="ctr" anchorCtr="0">
            <a:noAutofit/>
          </a:bodyPr>
          <a:lstStyle/>
          <a:p>
            <a:pPr marL="0" lvl="0" indent="0" algn="l" rtl="0">
              <a:spcBef>
                <a:spcPts val="0"/>
              </a:spcBef>
              <a:spcAft>
                <a:spcPts val="0"/>
              </a:spcAft>
              <a:buNone/>
            </a:pPr>
            <a:endParaRPr sz="1991"/>
          </a:p>
        </p:txBody>
      </p:sp>
      <p:sp>
        <p:nvSpPr>
          <p:cNvPr id="37" name="Google Shape;37;p9"/>
          <p:cNvSpPr txBox="1">
            <a:spLocks noGrp="1"/>
          </p:cNvSpPr>
          <p:nvPr>
            <p:ph type="title"/>
          </p:nvPr>
        </p:nvSpPr>
        <p:spPr>
          <a:xfrm>
            <a:off x="377600" y="2338465"/>
            <a:ext cx="5753173" cy="281088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5973"/>
            </a:lvl1pPr>
            <a:lvl2pPr lvl="1" algn="ctr">
              <a:spcBef>
                <a:spcPts val="0"/>
              </a:spcBef>
              <a:spcAft>
                <a:spcPts val="0"/>
              </a:spcAft>
              <a:buSzPts val="4200"/>
              <a:buNone/>
              <a:defRPr sz="5973"/>
            </a:lvl2pPr>
            <a:lvl3pPr lvl="2" algn="ctr">
              <a:spcBef>
                <a:spcPts val="0"/>
              </a:spcBef>
              <a:spcAft>
                <a:spcPts val="0"/>
              </a:spcAft>
              <a:buSzPts val="4200"/>
              <a:buNone/>
              <a:defRPr sz="5973"/>
            </a:lvl3pPr>
            <a:lvl4pPr lvl="3" algn="ctr">
              <a:spcBef>
                <a:spcPts val="0"/>
              </a:spcBef>
              <a:spcAft>
                <a:spcPts val="0"/>
              </a:spcAft>
              <a:buSzPts val="4200"/>
              <a:buNone/>
              <a:defRPr sz="5973"/>
            </a:lvl4pPr>
            <a:lvl5pPr lvl="4" algn="ctr">
              <a:spcBef>
                <a:spcPts val="0"/>
              </a:spcBef>
              <a:spcAft>
                <a:spcPts val="0"/>
              </a:spcAft>
              <a:buSzPts val="4200"/>
              <a:buNone/>
              <a:defRPr sz="5973"/>
            </a:lvl5pPr>
            <a:lvl6pPr lvl="5" algn="ctr">
              <a:spcBef>
                <a:spcPts val="0"/>
              </a:spcBef>
              <a:spcAft>
                <a:spcPts val="0"/>
              </a:spcAft>
              <a:buSzPts val="4200"/>
              <a:buNone/>
              <a:defRPr sz="5973"/>
            </a:lvl6pPr>
            <a:lvl7pPr lvl="6" algn="ctr">
              <a:spcBef>
                <a:spcPts val="0"/>
              </a:spcBef>
              <a:spcAft>
                <a:spcPts val="0"/>
              </a:spcAft>
              <a:buSzPts val="4200"/>
              <a:buNone/>
              <a:defRPr sz="5973"/>
            </a:lvl7pPr>
            <a:lvl8pPr lvl="7" algn="ctr">
              <a:spcBef>
                <a:spcPts val="0"/>
              </a:spcBef>
              <a:spcAft>
                <a:spcPts val="0"/>
              </a:spcAft>
              <a:buSzPts val="4200"/>
              <a:buNone/>
              <a:defRPr sz="5973"/>
            </a:lvl8pPr>
            <a:lvl9pPr lvl="8" algn="ctr">
              <a:spcBef>
                <a:spcPts val="0"/>
              </a:spcBef>
              <a:spcAft>
                <a:spcPts val="0"/>
              </a:spcAft>
              <a:buSzPts val="4200"/>
              <a:buNone/>
              <a:defRPr sz="5973"/>
            </a:lvl9pPr>
          </a:lstStyle>
          <a:p>
            <a:endParaRPr/>
          </a:p>
        </p:txBody>
      </p:sp>
      <p:sp>
        <p:nvSpPr>
          <p:cNvPr id="38" name="Google Shape;38;p9"/>
          <p:cNvSpPr txBox="1">
            <a:spLocks noGrp="1"/>
          </p:cNvSpPr>
          <p:nvPr>
            <p:ph type="subTitle" idx="1"/>
          </p:nvPr>
        </p:nvSpPr>
        <p:spPr>
          <a:xfrm>
            <a:off x="377600" y="5315461"/>
            <a:ext cx="5753173" cy="2342116"/>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987"/>
            </a:lvl1pPr>
            <a:lvl2pPr lvl="1" algn="ctr">
              <a:lnSpc>
                <a:spcPct val="100000"/>
              </a:lnSpc>
              <a:spcBef>
                <a:spcPts val="0"/>
              </a:spcBef>
              <a:spcAft>
                <a:spcPts val="0"/>
              </a:spcAft>
              <a:buSzPts val="2100"/>
              <a:buNone/>
              <a:defRPr sz="2987"/>
            </a:lvl2pPr>
            <a:lvl3pPr lvl="2" algn="ctr">
              <a:lnSpc>
                <a:spcPct val="100000"/>
              </a:lnSpc>
              <a:spcBef>
                <a:spcPts val="0"/>
              </a:spcBef>
              <a:spcAft>
                <a:spcPts val="0"/>
              </a:spcAft>
              <a:buSzPts val="2100"/>
              <a:buNone/>
              <a:defRPr sz="2987"/>
            </a:lvl3pPr>
            <a:lvl4pPr lvl="3" algn="ctr">
              <a:lnSpc>
                <a:spcPct val="100000"/>
              </a:lnSpc>
              <a:spcBef>
                <a:spcPts val="0"/>
              </a:spcBef>
              <a:spcAft>
                <a:spcPts val="0"/>
              </a:spcAft>
              <a:buSzPts val="2100"/>
              <a:buNone/>
              <a:defRPr sz="2987"/>
            </a:lvl4pPr>
            <a:lvl5pPr lvl="4" algn="ctr">
              <a:lnSpc>
                <a:spcPct val="100000"/>
              </a:lnSpc>
              <a:spcBef>
                <a:spcPts val="0"/>
              </a:spcBef>
              <a:spcAft>
                <a:spcPts val="0"/>
              </a:spcAft>
              <a:buSzPts val="2100"/>
              <a:buNone/>
              <a:defRPr sz="2987"/>
            </a:lvl5pPr>
            <a:lvl6pPr lvl="5" algn="ctr">
              <a:lnSpc>
                <a:spcPct val="100000"/>
              </a:lnSpc>
              <a:spcBef>
                <a:spcPts val="0"/>
              </a:spcBef>
              <a:spcAft>
                <a:spcPts val="0"/>
              </a:spcAft>
              <a:buSzPts val="2100"/>
              <a:buNone/>
              <a:defRPr sz="2987"/>
            </a:lvl6pPr>
            <a:lvl7pPr lvl="6" algn="ctr">
              <a:lnSpc>
                <a:spcPct val="100000"/>
              </a:lnSpc>
              <a:spcBef>
                <a:spcPts val="0"/>
              </a:spcBef>
              <a:spcAft>
                <a:spcPts val="0"/>
              </a:spcAft>
              <a:buSzPts val="2100"/>
              <a:buNone/>
              <a:defRPr sz="2987"/>
            </a:lvl7pPr>
            <a:lvl8pPr lvl="7" algn="ctr">
              <a:lnSpc>
                <a:spcPct val="100000"/>
              </a:lnSpc>
              <a:spcBef>
                <a:spcPts val="0"/>
              </a:spcBef>
              <a:spcAft>
                <a:spcPts val="0"/>
              </a:spcAft>
              <a:buSzPts val="2100"/>
              <a:buNone/>
              <a:defRPr sz="2987"/>
            </a:lvl8pPr>
            <a:lvl9pPr lvl="8" algn="ctr">
              <a:lnSpc>
                <a:spcPct val="100000"/>
              </a:lnSpc>
              <a:spcBef>
                <a:spcPts val="0"/>
              </a:spcBef>
              <a:spcAft>
                <a:spcPts val="0"/>
              </a:spcAft>
              <a:buSzPts val="2100"/>
              <a:buNone/>
              <a:defRPr sz="2987"/>
            </a:lvl9pPr>
          </a:lstStyle>
          <a:p>
            <a:endParaRPr/>
          </a:p>
        </p:txBody>
      </p:sp>
      <p:sp>
        <p:nvSpPr>
          <p:cNvPr id="39" name="Google Shape;39;p9"/>
          <p:cNvSpPr txBox="1">
            <a:spLocks noGrp="1"/>
          </p:cNvSpPr>
          <p:nvPr>
            <p:ph type="body" idx="2"/>
          </p:nvPr>
        </p:nvSpPr>
        <p:spPr>
          <a:xfrm>
            <a:off x="7025067" y="1373061"/>
            <a:ext cx="5457067" cy="7007004"/>
          </a:xfrm>
          <a:prstGeom prst="rect">
            <a:avLst/>
          </a:prstGeom>
        </p:spPr>
        <p:txBody>
          <a:bodyPr spcFirstLastPara="1" wrap="square" lIns="91425" tIns="91425" rIns="91425" bIns="91425" anchor="ctr" anchorCtr="0">
            <a:normAutofit/>
          </a:bodyPr>
          <a:lstStyle>
            <a:lvl1pPr marL="650230" lvl="0" indent="-487672">
              <a:spcBef>
                <a:spcPts val="0"/>
              </a:spcBef>
              <a:spcAft>
                <a:spcPts val="0"/>
              </a:spcAft>
              <a:buSzPts val="1800"/>
              <a:buChar char="●"/>
              <a:defRPr/>
            </a:lvl1pPr>
            <a:lvl2pPr marL="1300460" lvl="1" indent="-451549">
              <a:spcBef>
                <a:spcPts val="0"/>
              </a:spcBef>
              <a:spcAft>
                <a:spcPts val="0"/>
              </a:spcAft>
              <a:buSzPts val="1400"/>
              <a:buChar char="○"/>
              <a:defRPr/>
            </a:lvl2pPr>
            <a:lvl3pPr marL="1950690" lvl="2" indent="-451549">
              <a:spcBef>
                <a:spcPts val="0"/>
              </a:spcBef>
              <a:spcAft>
                <a:spcPts val="0"/>
              </a:spcAft>
              <a:buSzPts val="1400"/>
              <a:buChar char="■"/>
              <a:defRPr/>
            </a:lvl3pPr>
            <a:lvl4pPr marL="2600919" lvl="3" indent="-451549">
              <a:spcBef>
                <a:spcPts val="0"/>
              </a:spcBef>
              <a:spcAft>
                <a:spcPts val="0"/>
              </a:spcAft>
              <a:buSzPts val="1400"/>
              <a:buChar char="●"/>
              <a:defRPr/>
            </a:lvl4pPr>
            <a:lvl5pPr marL="3251149" lvl="4" indent="-451549">
              <a:spcBef>
                <a:spcPts val="0"/>
              </a:spcBef>
              <a:spcAft>
                <a:spcPts val="0"/>
              </a:spcAft>
              <a:buSzPts val="1400"/>
              <a:buChar char="○"/>
              <a:defRPr/>
            </a:lvl5pPr>
            <a:lvl6pPr marL="3901379" lvl="5" indent="-451549">
              <a:spcBef>
                <a:spcPts val="0"/>
              </a:spcBef>
              <a:spcAft>
                <a:spcPts val="0"/>
              </a:spcAft>
              <a:buSzPts val="1400"/>
              <a:buChar char="■"/>
              <a:defRPr/>
            </a:lvl6pPr>
            <a:lvl7pPr marL="4551609" lvl="6" indent="-451549">
              <a:spcBef>
                <a:spcPts val="0"/>
              </a:spcBef>
              <a:spcAft>
                <a:spcPts val="0"/>
              </a:spcAft>
              <a:buSzPts val="1400"/>
              <a:buChar char="●"/>
              <a:defRPr/>
            </a:lvl7pPr>
            <a:lvl8pPr marL="5201839" lvl="7" indent="-451549">
              <a:spcBef>
                <a:spcPts val="0"/>
              </a:spcBef>
              <a:spcAft>
                <a:spcPts val="0"/>
              </a:spcAft>
              <a:buSzPts val="1400"/>
              <a:buChar char="○"/>
              <a:defRPr/>
            </a:lvl8pPr>
            <a:lvl9pPr marL="5852069" lvl="8" indent="-451549">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12049718" y="8842841"/>
            <a:ext cx="780373" cy="746382"/>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466335521"/>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43307" y="8022424"/>
            <a:ext cx="8531627" cy="1147449"/>
          </a:xfrm>
          <a:prstGeom prst="rect">
            <a:avLst/>
          </a:prstGeom>
        </p:spPr>
        <p:txBody>
          <a:bodyPr spcFirstLastPara="1" wrap="square" lIns="91425" tIns="91425" rIns="91425" bIns="91425" anchor="ctr" anchorCtr="0">
            <a:normAutofit/>
          </a:bodyPr>
          <a:lstStyle>
            <a:lvl1pPr marL="650230" lvl="0" indent="-325115">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2049718" y="8842841"/>
            <a:ext cx="780373" cy="746382"/>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839243117"/>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43307" y="2097541"/>
            <a:ext cx="12118187" cy="3723378"/>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7066"/>
            </a:lvl1pPr>
            <a:lvl2pPr lvl="1" algn="ctr">
              <a:spcBef>
                <a:spcPts val="0"/>
              </a:spcBef>
              <a:spcAft>
                <a:spcPts val="0"/>
              </a:spcAft>
              <a:buSzPts val="12000"/>
              <a:buNone/>
              <a:defRPr sz="17066"/>
            </a:lvl2pPr>
            <a:lvl3pPr lvl="2" algn="ctr">
              <a:spcBef>
                <a:spcPts val="0"/>
              </a:spcBef>
              <a:spcAft>
                <a:spcPts val="0"/>
              </a:spcAft>
              <a:buSzPts val="12000"/>
              <a:buNone/>
              <a:defRPr sz="17066"/>
            </a:lvl3pPr>
            <a:lvl4pPr lvl="3" algn="ctr">
              <a:spcBef>
                <a:spcPts val="0"/>
              </a:spcBef>
              <a:spcAft>
                <a:spcPts val="0"/>
              </a:spcAft>
              <a:buSzPts val="12000"/>
              <a:buNone/>
              <a:defRPr sz="17066"/>
            </a:lvl4pPr>
            <a:lvl5pPr lvl="4" algn="ctr">
              <a:spcBef>
                <a:spcPts val="0"/>
              </a:spcBef>
              <a:spcAft>
                <a:spcPts val="0"/>
              </a:spcAft>
              <a:buSzPts val="12000"/>
              <a:buNone/>
              <a:defRPr sz="17066"/>
            </a:lvl5pPr>
            <a:lvl6pPr lvl="5" algn="ctr">
              <a:spcBef>
                <a:spcPts val="0"/>
              </a:spcBef>
              <a:spcAft>
                <a:spcPts val="0"/>
              </a:spcAft>
              <a:buSzPts val="12000"/>
              <a:buNone/>
              <a:defRPr sz="17066"/>
            </a:lvl6pPr>
            <a:lvl7pPr lvl="6" algn="ctr">
              <a:spcBef>
                <a:spcPts val="0"/>
              </a:spcBef>
              <a:spcAft>
                <a:spcPts val="0"/>
              </a:spcAft>
              <a:buSzPts val="12000"/>
              <a:buNone/>
              <a:defRPr sz="17066"/>
            </a:lvl7pPr>
            <a:lvl8pPr lvl="7" algn="ctr">
              <a:spcBef>
                <a:spcPts val="0"/>
              </a:spcBef>
              <a:spcAft>
                <a:spcPts val="0"/>
              </a:spcAft>
              <a:buSzPts val="12000"/>
              <a:buNone/>
              <a:defRPr sz="17066"/>
            </a:lvl8pPr>
            <a:lvl9pPr lvl="8" algn="ctr">
              <a:spcBef>
                <a:spcPts val="0"/>
              </a:spcBef>
              <a:spcAft>
                <a:spcPts val="0"/>
              </a:spcAft>
              <a:buSzPts val="12000"/>
              <a:buNone/>
              <a:defRPr sz="17066"/>
            </a:lvl9pPr>
          </a:lstStyle>
          <a:p>
            <a:r>
              <a:t>xx%</a:t>
            </a:r>
          </a:p>
        </p:txBody>
      </p:sp>
      <p:sp>
        <p:nvSpPr>
          <p:cNvPr id="46" name="Google Shape;46;p11"/>
          <p:cNvSpPr txBox="1">
            <a:spLocks noGrp="1"/>
          </p:cNvSpPr>
          <p:nvPr>
            <p:ph type="body" idx="1"/>
          </p:nvPr>
        </p:nvSpPr>
        <p:spPr>
          <a:xfrm>
            <a:off x="443307" y="5977553"/>
            <a:ext cx="12118187" cy="2466702"/>
          </a:xfrm>
          <a:prstGeom prst="rect">
            <a:avLst/>
          </a:prstGeom>
        </p:spPr>
        <p:txBody>
          <a:bodyPr spcFirstLastPara="1" wrap="square" lIns="91425" tIns="91425" rIns="91425" bIns="91425" anchor="t" anchorCtr="0">
            <a:normAutofit/>
          </a:bodyPr>
          <a:lstStyle>
            <a:lvl1pPr marL="650230" lvl="0" indent="-487672" algn="ctr">
              <a:spcBef>
                <a:spcPts val="0"/>
              </a:spcBef>
              <a:spcAft>
                <a:spcPts val="0"/>
              </a:spcAft>
              <a:buSzPts val="1800"/>
              <a:buChar char="●"/>
              <a:defRPr/>
            </a:lvl1pPr>
            <a:lvl2pPr marL="1300460" lvl="1" indent="-451549" algn="ctr">
              <a:spcBef>
                <a:spcPts val="0"/>
              </a:spcBef>
              <a:spcAft>
                <a:spcPts val="0"/>
              </a:spcAft>
              <a:buSzPts val="1400"/>
              <a:buChar char="○"/>
              <a:defRPr/>
            </a:lvl2pPr>
            <a:lvl3pPr marL="1950690" lvl="2" indent="-451549" algn="ctr">
              <a:spcBef>
                <a:spcPts val="0"/>
              </a:spcBef>
              <a:spcAft>
                <a:spcPts val="0"/>
              </a:spcAft>
              <a:buSzPts val="1400"/>
              <a:buChar char="■"/>
              <a:defRPr/>
            </a:lvl3pPr>
            <a:lvl4pPr marL="2600919" lvl="3" indent="-451549" algn="ctr">
              <a:spcBef>
                <a:spcPts val="0"/>
              </a:spcBef>
              <a:spcAft>
                <a:spcPts val="0"/>
              </a:spcAft>
              <a:buSzPts val="1400"/>
              <a:buChar char="●"/>
              <a:defRPr/>
            </a:lvl4pPr>
            <a:lvl5pPr marL="3251149" lvl="4" indent="-451549" algn="ctr">
              <a:spcBef>
                <a:spcPts val="0"/>
              </a:spcBef>
              <a:spcAft>
                <a:spcPts val="0"/>
              </a:spcAft>
              <a:buSzPts val="1400"/>
              <a:buChar char="○"/>
              <a:defRPr/>
            </a:lvl5pPr>
            <a:lvl6pPr marL="3901379" lvl="5" indent="-451549" algn="ctr">
              <a:spcBef>
                <a:spcPts val="0"/>
              </a:spcBef>
              <a:spcAft>
                <a:spcPts val="0"/>
              </a:spcAft>
              <a:buSzPts val="1400"/>
              <a:buChar char="■"/>
              <a:defRPr/>
            </a:lvl6pPr>
            <a:lvl7pPr marL="4551609" lvl="6" indent="-451549" algn="ctr">
              <a:spcBef>
                <a:spcPts val="0"/>
              </a:spcBef>
              <a:spcAft>
                <a:spcPts val="0"/>
              </a:spcAft>
              <a:buSzPts val="1400"/>
              <a:buChar char="●"/>
              <a:defRPr/>
            </a:lvl7pPr>
            <a:lvl8pPr marL="5201839" lvl="7" indent="-451549" algn="ctr">
              <a:spcBef>
                <a:spcPts val="0"/>
              </a:spcBef>
              <a:spcAft>
                <a:spcPts val="0"/>
              </a:spcAft>
              <a:buSzPts val="1400"/>
              <a:buChar char="○"/>
              <a:defRPr/>
            </a:lvl8pPr>
            <a:lvl9pPr marL="5852069" lvl="8" indent="-451549"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12049718" y="8842841"/>
            <a:ext cx="780373" cy="746382"/>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295948868"/>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2049718" y="8842841"/>
            <a:ext cx="780373" cy="746382"/>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435830956"/>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25600" y="1596249"/>
            <a:ext cx="9753600" cy="3395698"/>
          </a:xfrm>
        </p:spPr>
        <p:txBody>
          <a:bodyPr anchor="b"/>
          <a:lstStyle>
            <a:lvl1pPr algn="ctr">
              <a:defRPr sz="6400"/>
            </a:lvl1pPr>
          </a:lstStyle>
          <a:p>
            <a:r>
              <a:rPr lang="en-US"/>
              <a:t>Click to edit Master title style</a:t>
            </a:r>
          </a:p>
        </p:txBody>
      </p:sp>
      <p:sp>
        <p:nvSpPr>
          <p:cNvPr id="3" name="Subtitle 2"/>
          <p:cNvSpPr>
            <a:spLocks noGrp="1"/>
          </p:cNvSpPr>
          <p:nvPr>
            <p:ph type="subTitle" idx="1"/>
          </p:nvPr>
        </p:nvSpPr>
        <p:spPr>
          <a:xfrm>
            <a:off x="1625600" y="5122898"/>
            <a:ext cx="9753600" cy="2354862"/>
          </a:xfrm>
        </p:spPr>
        <p:txBody>
          <a:bodyPr/>
          <a:lstStyle>
            <a:lvl1pPr marL="0" indent="0" algn="ctr">
              <a:buNone/>
              <a:defRPr sz="256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3/24/2023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591308583"/>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3/24/2023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8678028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3/24/2023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3881906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C218C0-6540-400C-BB51-353D5FD5CB00}"/>
              </a:ext>
            </a:extLst>
          </p:cNvPr>
          <p:cNvSpPr>
            <a:spLocks noGrp="1"/>
          </p:cNvSpPr>
          <p:nvPr>
            <p:ph type="title"/>
          </p:nvPr>
        </p:nvSpPr>
        <p:spPr>
          <a:xfrm>
            <a:off x="897331" y="637235"/>
            <a:ext cx="11216640" cy="5787136"/>
          </a:xfrm>
        </p:spPr>
        <p:txBody>
          <a:bodyPr anchor="b">
            <a:normAutofit/>
          </a:bodyPr>
          <a:lstStyle>
            <a:lvl1pPr>
              <a:defRPr sz="8534"/>
            </a:lvl1pPr>
          </a:lstStyle>
          <a:p>
            <a:r>
              <a:rPr lang="en-US"/>
              <a:t>Click to edit Master title style</a:t>
            </a:r>
          </a:p>
        </p:txBody>
      </p:sp>
      <p:sp>
        <p:nvSpPr>
          <p:cNvPr id="3" name="Text Placeholder 2">
            <a:extLst>
              <a:ext uri="{FF2B5EF4-FFF2-40B4-BE49-F238E27FC236}">
                <a16:creationId xmlns:a16="http://schemas.microsoft.com/office/drawing/2014/main" id="{AA81CD69-43B3-4FF7-AA41-30C36C957E65}"/>
              </a:ext>
            </a:extLst>
          </p:cNvPr>
          <p:cNvSpPr>
            <a:spLocks noGrp="1"/>
          </p:cNvSpPr>
          <p:nvPr>
            <p:ph type="body" idx="1"/>
          </p:nvPr>
        </p:nvSpPr>
        <p:spPr>
          <a:xfrm>
            <a:off x="897331" y="7087616"/>
            <a:ext cx="11216640" cy="1599590"/>
          </a:xfrm>
        </p:spPr>
        <p:txBody>
          <a:bodyPr>
            <a:normAutofit/>
          </a:bodyPr>
          <a:lstStyle>
            <a:lvl1pPr marL="0" indent="0">
              <a:buNone/>
              <a:defRPr sz="2987">
                <a:solidFill>
                  <a:schemeClr val="tx1">
                    <a:tint val="75000"/>
                  </a:schemeClr>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2BF300D-5CBE-47E9-A193-E23C8314D0EA}"/>
              </a:ext>
            </a:extLst>
          </p:cNvPr>
          <p:cNvSpPr>
            <a:spLocks noGrp="1"/>
          </p:cNvSpPr>
          <p:nvPr>
            <p:ph type="dt" sz="half" idx="10"/>
          </p:nvPr>
        </p:nvSpPr>
        <p:spPr/>
        <p:txBody>
          <a:bodyPr/>
          <a:lstStyle/>
          <a:p>
            <a:fld id="{72345051-2045-45DA-935E-2E3CA1A69ADC}" type="datetimeFigureOut">
              <a:rPr lang="en-US" smtClean="0"/>
              <a:t>3/24/2023</a:t>
            </a:fld>
            <a:endParaRPr lang="en-US"/>
          </a:p>
        </p:txBody>
      </p:sp>
      <p:sp>
        <p:nvSpPr>
          <p:cNvPr id="5" name="Footer Placeholder 4">
            <a:extLst>
              <a:ext uri="{FF2B5EF4-FFF2-40B4-BE49-F238E27FC236}">
                <a16:creationId xmlns:a16="http://schemas.microsoft.com/office/drawing/2014/main" id="{56E7DF3F-C51A-4DB1-9FCE-E3E0D8E925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269CF4-FAAB-44EF-A2A5-8352B4AA384F}"/>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7" name="Rectangle 6" descr="Tag=AccentColor&#10;Flavor=Light&#10;Target=FillAndLine">
            <a:extLst>
              <a:ext uri="{FF2B5EF4-FFF2-40B4-BE49-F238E27FC236}">
                <a16:creationId xmlns:a16="http://schemas.microsoft.com/office/drawing/2014/main" id="{417A8947-4521-4FE1-8E44-27363435CE1B}"/>
              </a:ext>
            </a:extLst>
          </p:cNvPr>
          <p:cNvSpPr/>
          <p:nvPr/>
        </p:nvSpPr>
        <p:spPr>
          <a:xfrm>
            <a:off x="894081" y="6736900"/>
            <a:ext cx="4526495" cy="39014"/>
          </a:xfrm>
          <a:custGeom>
            <a:avLst/>
            <a:gdLst>
              <a:gd name="connsiteX0" fmla="*/ 0 w 4526495"/>
              <a:gd name="connsiteY0" fmla="*/ 0 h 39014"/>
              <a:gd name="connsiteX1" fmla="*/ 601377 w 4526495"/>
              <a:gd name="connsiteY1" fmla="*/ 0 h 39014"/>
              <a:gd name="connsiteX2" fmla="*/ 1112224 w 4526495"/>
              <a:gd name="connsiteY2" fmla="*/ 0 h 39014"/>
              <a:gd name="connsiteX3" fmla="*/ 1668337 w 4526495"/>
              <a:gd name="connsiteY3" fmla="*/ 0 h 39014"/>
              <a:gd name="connsiteX4" fmla="*/ 2360244 w 4526495"/>
              <a:gd name="connsiteY4" fmla="*/ 0 h 39014"/>
              <a:gd name="connsiteX5" fmla="*/ 2961621 w 4526495"/>
              <a:gd name="connsiteY5" fmla="*/ 0 h 39014"/>
              <a:gd name="connsiteX6" fmla="*/ 3517733 w 4526495"/>
              <a:gd name="connsiteY6" fmla="*/ 0 h 39014"/>
              <a:gd name="connsiteX7" fmla="*/ 4526495 w 4526495"/>
              <a:gd name="connsiteY7" fmla="*/ 0 h 39014"/>
              <a:gd name="connsiteX8" fmla="*/ 4526495 w 4526495"/>
              <a:gd name="connsiteY8" fmla="*/ 39014 h 39014"/>
              <a:gd name="connsiteX9" fmla="*/ 3879853 w 4526495"/>
              <a:gd name="connsiteY9" fmla="*/ 39014 h 39014"/>
              <a:gd name="connsiteX10" fmla="*/ 3323741 w 4526495"/>
              <a:gd name="connsiteY10" fmla="*/ 39014 h 39014"/>
              <a:gd name="connsiteX11" fmla="*/ 2586569 w 4526495"/>
              <a:gd name="connsiteY11" fmla="*/ 39014 h 39014"/>
              <a:gd name="connsiteX12" fmla="*/ 1985191 w 4526495"/>
              <a:gd name="connsiteY12" fmla="*/ 39014 h 39014"/>
              <a:gd name="connsiteX13" fmla="*/ 1474344 w 4526495"/>
              <a:gd name="connsiteY13" fmla="*/ 39014 h 39014"/>
              <a:gd name="connsiteX14" fmla="*/ 782437 w 4526495"/>
              <a:gd name="connsiteY14" fmla="*/ 39014 h 39014"/>
              <a:gd name="connsiteX15" fmla="*/ 0 w 4526495"/>
              <a:gd name="connsiteY15" fmla="*/ 39014 h 39014"/>
              <a:gd name="connsiteX16" fmla="*/ 0 w 4526495"/>
              <a:gd name="connsiteY16" fmla="*/ 0 h 39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26495" h="39014" fill="none" extrusionOk="0">
                <a:moveTo>
                  <a:pt x="0" y="0"/>
                </a:moveTo>
                <a:cubicBezTo>
                  <a:pt x="144266" y="20346"/>
                  <a:pt x="330539" y="-26187"/>
                  <a:pt x="601377" y="0"/>
                </a:cubicBezTo>
                <a:cubicBezTo>
                  <a:pt x="872215" y="26187"/>
                  <a:pt x="998198" y="5618"/>
                  <a:pt x="1112224" y="0"/>
                </a:cubicBezTo>
                <a:cubicBezTo>
                  <a:pt x="1226250" y="-5618"/>
                  <a:pt x="1529339" y="-16033"/>
                  <a:pt x="1668337" y="0"/>
                </a:cubicBezTo>
                <a:cubicBezTo>
                  <a:pt x="1807335" y="16033"/>
                  <a:pt x="2167788" y="28454"/>
                  <a:pt x="2360244" y="0"/>
                </a:cubicBezTo>
                <a:cubicBezTo>
                  <a:pt x="2552700" y="-28454"/>
                  <a:pt x="2828012" y="23650"/>
                  <a:pt x="2961621" y="0"/>
                </a:cubicBezTo>
                <a:cubicBezTo>
                  <a:pt x="3095230" y="-23650"/>
                  <a:pt x="3299376" y="23330"/>
                  <a:pt x="3517733" y="0"/>
                </a:cubicBezTo>
                <a:cubicBezTo>
                  <a:pt x="3736090" y="-23330"/>
                  <a:pt x="4320177" y="-38794"/>
                  <a:pt x="4526495" y="0"/>
                </a:cubicBezTo>
                <a:cubicBezTo>
                  <a:pt x="4526722" y="16152"/>
                  <a:pt x="4526713" y="20672"/>
                  <a:pt x="4526495" y="39014"/>
                </a:cubicBezTo>
                <a:cubicBezTo>
                  <a:pt x="4241700" y="47841"/>
                  <a:pt x="4031432" y="52419"/>
                  <a:pt x="3879853" y="39014"/>
                </a:cubicBezTo>
                <a:cubicBezTo>
                  <a:pt x="3728274" y="25609"/>
                  <a:pt x="3583446" y="66512"/>
                  <a:pt x="3323741" y="39014"/>
                </a:cubicBezTo>
                <a:cubicBezTo>
                  <a:pt x="3064036" y="11516"/>
                  <a:pt x="2871303" y="41902"/>
                  <a:pt x="2586569" y="39014"/>
                </a:cubicBezTo>
                <a:cubicBezTo>
                  <a:pt x="2301835" y="36126"/>
                  <a:pt x="2120554" y="23028"/>
                  <a:pt x="1985191" y="39014"/>
                </a:cubicBezTo>
                <a:cubicBezTo>
                  <a:pt x="1849828" y="55000"/>
                  <a:pt x="1696131" y="18723"/>
                  <a:pt x="1474344" y="39014"/>
                </a:cubicBezTo>
                <a:cubicBezTo>
                  <a:pt x="1252557" y="59305"/>
                  <a:pt x="1076714" y="68328"/>
                  <a:pt x="782437" y="39014"/>
                </a:cubicBezTo>
                <a:cubicBezTo>
                  <a:pt x="488160" y="9700"/>
                  <a:pt x="171978" y="42472"/>
                  <a:pt x="0" y="39014"/>
                </a:cubicBezTo>
                <a:cubicBezTo>
                  <a:pt x="833" y="30896"/>
                  <a:pt x="874" y="11750"/>
                  <a:pt x="0" y="0"/>
                </a:cubicBezTo>
                <a:close/>
              </a:path>
              <a:path w="4526495" h="39014" stroke="0" extrusionOk="0">
                <a:moveTo>
                  <a:pt x="0" y="0"/>
                </a:moveTo>
                <a:cubicBezTo>
                  <a:pt x="125005" y="-7063"/>
                  <a:pt x="332224" y="-23006"/>
                  <a:pt x="601377" y="0"/>
                </a:cubicBezTo>
                <a:cubicBezTo>
                  <a:pt x="870530" y="23006"/>
                  <a:pt x="987580" y="-15822"/>
                  <a:pt x="1112224" y="0"/>
                </a:cubicBezTo>
                <a:cubicBezTo>
                  <a:pt x="1236868" y="15822"/>
                  <a:pt x="1596990" y="20745"/>
                  <a:pt x="1849397" y="0"/>
                </a:cubicBezTo>
                <a:cubicBezTo>
                  <a:pt x="2101804" y="-20745"/>
                  <a:pt x="2278093" y="15371"/>
                  <a:pt x="2450774" y="0"/>
                </a:cubicBezTo>
                <a:cubicBezTo>
                  <a:pt x="2623455" y="-15371"/>
                  <a:pt x="2804762" y="-21377"/>
                  <a:pt x="3052151" y="0"/>
                </a:cubicBezTo>
                <a:cubicBezTo>
                  <a:pt x="3299540" y="21377"/>
                  <a:pt x="3606403" y="-12831"/>
                  <a:pt x="3789323" y="0"/>
                </a:cubicBezTo>
                <a:cubicBezTo>
                  <a:pt x="3972243" y="12831"/>
                  <a:pt x="4197686" y="-14771"/>
                  <a:pt x="4526495" y="0"/>
                </a:cubicBezTo>
                <a:cubicBezTo>
                  <a:pt x="4528092" y="16013"/>
                  <a:pt x="4527178" y="28080"/>
                  <a:pt x="4526495" y="39014"/>
                </a:cubicBezTo>
                <a:cubicBezTo>
                  <a:pt x="4301653" y="17748"/>
                  <a:pt x="4186546" y="61237"/>
                  <a:pt x="3970383" y="39014"/>
                </a:cubicBezTo>
                <a:cubicBezTo>
                  <a:pt x="3754220" y="16791"/>
                  <a:pt x="3557985" y="51964"/>
                  <a:pt x="3323741" y="39014"/>
                </a:cubicBezTo>
                <a:cubicBezTo>
                  <a:pt x="3089497" y="26064"/>
                  <a:pt x="2871745" y="19848"/>
                  <a:pt x="2677098" y="39014"/>
                </a:cubicBezTo>
                <a:cubicBezTo>
                  <a:pt x="2482451" y="58180"/>
                  <a:pt x="2247609" y="24622"/>
                  <a:pt x="2075721" y="39014"/>
                </a:cubicBezTo>
                <a:cubicBezTo>
                  <a:pt x="1903833" y="53406"/>
                  <a:pt x="1609733" y="25990"/>
                  <a:pt x="1338549" y="39014"/>
                </a:cubicBezTo>
                <a:cubicBezTo>
                  <a:pt x="1067365" y="52038"/>
                  <a:pt x="771472" y="3812"/>
                  <a:pt x="601377" y="39014"/>
                </a:cubicBezTo>
                <a:cubicBezTo>
                  <a:pt x="431282" y="74216"/>
                  <a:pt x="184500" y="40941"/>
                  <a:pt x="0" y="39014"/>
                </a:cubicBezTo>
                <a:cubicBezTo>
                  <a:pt x="430" y="31186"/>
                  <a:pt x="-1307" y="15305"/>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solidFill>
                <a:schemeClr val="tx1"/>
              </a:solidFill>
            </a:endParaRPr>
          </a:p>
        </p:txBody>
      </p:sp>
    </p:spTree>
    <p:extLst>
      <p:ext uri="{BB962C8B-B14F-4D97-AF65-F5344CB8AC3E}">
        <p14:creationId xmlns:p14="http://schemas.microsoft.com/office/powerpoint/2010/main" val="2727623110"/>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87307" y="2431628"/>
            <a:ext cx="11216640" cy="4057226"/>
          </a:xfrm>
        </p:spPr>
        <p:txBody>
          <a:bodyPr anchor="b"/>
          <a:lstStyle>
            <a:lvl1pPr>
              <a:defRPr sz="6400"/>
            </a:lvl1pPr>
          </a:lstStyle>
          <a:p>
            <a:r>
              <a:rPr lang="en-US"/>
              <a:t>Click to edit Master title style</a:t>
            </a:r>
          </a:p>
        </p:txBody>
      </p:sp>
      <p:sp>
        <p:nvSpPr>
          <p:cNvPr id="3" name="Text Placeholder 2"/>
          <p:cNvSpPr>
            <a:spLocks noGrp="1"/>
          </p:cNvSpPr>
          <p:nvPr>
            <p:ph type="body" idx="1"/>
          </p:nvPr>
        </p:nvSpPr>
        <p:spPr>
          <a:xfrm>
            <a:off x="887307" y="6527237"/>
            <a:ext cx="11216640" cy="2133599"/>
          </a:xfrm>
        </p:spPr>
        <p:txBody>
          <a:bodyPr/>
          <a:lstStyle>
            <a:lvl1pPr marL="0" indent="0">
              <a:buNone/>
              <a:defRPr sz="2560">
                <a:solidFill>
                  <a:schemeClr val="tx1">
                    <a:tint val="75000"/>
                  </a:schemeClr>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3/24/2023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550802052"/>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940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836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dirty="0"/>
              <a:t>3/24/2023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452898109"/>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95774" y="519290"/>
            <a:ext cx="11216640" cy="1885245"/>
          </a:xfrm>
        </p:spPr>
        <p:txBody>
          <a:bodyPr/>
          <a:lstStyle/>
          <a:p>
            <a:r>
              <a:rPr lang="en-US"/>
              <a:t>Click to edit Master title style</a:t>
            </a:r>
          </a:p>
        </p:txBody>
      </p:sp>
      <p:sp>
        <p:nvSpPr>
          <p:cNvPr id="3" name="Text Placeholder 2"/>
          <p:cNvSpPr>
            <a:spLocks noGrp="1"/>
          </p:cNvSpPr>
          <p:nvPr>
            <p:ph type="body" idx="1"/>
          </p:nvPr>
        </p:nvSpPr>
        <p:spPr>
          <a:xfrm>
            <a:off x="895775" y="2390987"/>
            <a:ext cx="5501639"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4" name="Content Placeholder 3"/>
          <p:cNvSpPr>
            <a:spLocks noGrp="1"/>
          </p:cNvSpPr>
          <p:nvPr>
            <p:ph sz="half" idx="2"/>
          </p:nvPr>
        </p:nvSpPr>
        <p:spPr>
          <a:xfrm>
            <a:off x="895775" y="3562773"/>
            <a:ext cx="5501639"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83680" y="2390987"/>
            <a:ext cx="5528734"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6" name="Content Placeholder 5"/>
          <p:cNvSpPr>
            <a:spLocks noGrp="1"/>
          </p:cNvSpPr>
          <p:nvPr>
            <p:ph sz="quarter" idx="4"/>
          </p:nvPr>
        </p:nvSpPr>
        <p:spPr>
          <a:xfrm>
            <a:off x="6583680" y="3562773"/>
            <a:ext cx="5528734"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dirty="0"/>
              <a:t>3/24/2023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803561756"/>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3/24/2023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475004515"/>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3/24/2023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76605777"/>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Content Placeholder 2"/>
          <p:cNvSpPr>
            <a:spLocks noGrp="1"/>
          </p:cNvSpPr>
          <p:nvPr>
            <p:ph idx="1"/>
          </p:nvPr>
        </p:nvSpPr>
        <p:spPr>
          <a:xfrm>
            <a:off x="5528734" y="1404338"/>
            <a:ext cx="6583680" cy="6931378"/>
          </a:xfrm>
        </p:spPr>
        <p:txBody>
          <a:bodyPr/>
          <a:lstStyle>
            <a:lvl1pPr>
              <a:defRPr sz="3413"/>
            </a:lvl1pPr>
            <a:lvl2pPr>
              <a:defRPr sz="2987"/>
            </a:lvl2pPr>
            <a:lvl3pPr>
              <a:defRPr sz="256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3/24/2023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523873111"/>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Picture Placeholder 2"/>
          <p:cNvSpPr>
            <a:spLocks noGrp="1" noChangeAspect="1"/>
          </p:cNvSpPr>
          <p:nvPr>
            <p:ph type="pic" idx="1"/>
          </p:nvPr>
        </p:nvSpPr>
        <p:spPr>
          <a:xfrm>
            <a:off x="5528734" y="1404338"/>
            <a:ext cx="6583680" cy="6931378"/>
          </a:xfrm>
        </p:spPr>
        <p:txBody>
          <a:bodyPr anchor="t"/>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endParaRPr lang="en-US"/>
          </a:p>
        </p:txBody>
      </p:sp>
      <p:sp>
        <p:nvSpPr>
          <p:cNvPr id="4" name="Text Placeholder 3"/>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3/24/2023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289080427"/>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3/24/2023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176548881"/>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06560" y="519289"/>
            <a:ext cx="2804160" cy="82657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94080" y="519289"/>
            <a:ext cx="8249920" cy="82657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3/24/2023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442043513"/>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70432" y="3635926"/>
            <a:ext cx="13264896" cy="2508843"/>
          </a:xfrm>
        </p:spPr>
        <p:txBody>
          <a:bodyPr/>
          <a:lstStyle/>
          <a:p>
            <a:r>
              <a:rPr lang="en-US"/>
              <a:t>Click to edit Master title style</a:t>
            </a:r>
          </a:p>
        </p:txBody>
      </p:sp>
      <p:sp>
        <p:nvSpPr>
          <p:cNvPr id="3" name="Subtitle 2"/>
          <p:cNvSpPr>
            <a:spLocks noGrp="1"/>
          </p:cNvSpPr>
          <p:nvPr>
            <p:ph type="subTitle" idx="1"/>
          </p:nvPr>
        </p:nvSpPr>
        <p:spPr>
          <a:xfrm>
            <a:off x="2340864" y="6632448"/>
            <a:ext cx="10924032" cy="2991104"/>
          </a:xfrm>
        </p:spPr>
        <p:txBody>
          <a:bodyPr/>
          <a:lstStyle>
            <a:lvl1pPr marL="0" indent="0" algn="ctr">
              <a:buNone/>
              <a:defRPr>
                <a:solidFill>
                  <a:schemeClr val="tx1">
                    <a:tint val="75000"/>
                  </a:schemeClr>
                </a:solidFill>
              </a:defRPr>
            </a:lvl1pPr>
            <a:lvl2pPr marL="780303" indent="0" algn="ctr">
              <a:buNone/>
              <a:defRPr>
                <a:solidFill>
                  <a:schemeClr val="tx1">
                    <a:tint val="75000"/>
                  </a:schemeClr>
                </a:solidFill>
              </a:defRPr>
            </a:lvl2pPr>
            <a:lvl3pPr marL="1560606" indent="0" algn="ctr">
              <a:buNone/>
              <a:defRPr>
                <a:solidFill>
                  <a:schemeClr val="tx1">
                    <a:tint val="75000"/>
                  </a:schemeClr>
                </a:solidFill>
              </a:defRPr>
            </a:lvl3pPr>
            <a:lvl4pPr marL="2340910" indent="0" algn="ctr">
              <a:buNone/>
              <a:defRPr>
                <a:solidFill>
                  <a:schemeClr val="tx1">
                    <a:tint val="75000"/>
                  </a:schemeClr>
                </a:solidFill>
              </a:defRPr>
            </a:lvl4pPr>
            <a:lvl5pPr marL="3121213" indent="0" algn="ctr">
              <a:buNone/>
              <a:defRPr>
                <a:solidFill>
                  <a:schemeClr val="tx1">
                    <a:tint val="75000"/>
                  </a:schemeClr>
                </a:solidFill>
              </a:defRPr>
            </a:lvl5pPr>
            <a:lvl6pPr marL="3901516" indent="0" algn="ctr">
              <a:buNone/>
              <a:defRPr>
                <a:solidFill>
                  <a:schemeClr val="tx1">
                    <a:tint val="75000"/>
                  </a:schemeClr>
                </a:solidFill>
              </a:defRPr>
            </a:lvl6pPr>
            <a:lvl7pPr marL="4681819" indent="0" algn="ctr">
              <a:buNone/>
              <a:defRPr>
                <a:solidFill>
                  <a:schemeClr val="tx1">
                    <a:tint val="75000"/>
                  </a:schemeClr>
                </a:solidFill>
              </a:defRPr>
            </a:lvl7pPr>
            <a:lvl8pPr marL="5462123" indent="0" algn="ctr">
              <a:buNone/>
              <a:defRPr>
                <a:solidFill>
                  <a:schemeClr val="tx1">
                    <a:tint val="75000"/>
                  </a:schemeClr>
                </a:solidFill>
              </a:defRPr>
            </a:lvl8pPr>
            <a:lvl9pPr marL="6242426"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948604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DE264-531D-49C1-A8AF-2B4C1D218FA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4B9A1B8-2F1B-46AA-858A-CFFF5AF7CEB0}"/>
              </a:ext>
            </a:extLst>
          </p:cNvPr>
          <p:cNvSpPr>
            <a:spLocks noGrp="1"/>
          </p:cNvSpPr>
          <p:nvPr>
            <p:ph sz="half" idx="1"/>
          </p:nvPr>
        </p:nvSpPr>
        <p:spPr>
          <a:xfrm>
            <a:off x="894080" y="2744013"/>
            <a:ext cx="5527040" cy="60472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E6B9631-18C0-43BD-8AF3-9137D6D4C234}"/>
              </a:ext>
            </a:extLst>
          </p:cNvPr>
          <p:cNvSpPr>
            <a:spLocks noGrp="1"/>
          </p:cNvSpPr>
          <p:nvPr>
            <p:ph sz="half" idx="2"/>
          </p:nvPr>
        </p:nvSpPr>
        <p:spPr>
          <a:xfrm>
            <a:off x="6583680" y="2744013"/>
            <a:ext cx="5527040" cy="60472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9032FCA-14C6-4497-9C27-3F58062442CE}"/>
              </a:ext>
            </a:extLst>
          </p:cNvPr>
          <p:cNvSpPr>
            <a:spLocks noGrp="1"/>
          </p:cNvSpPr>
          <p:nvPr>
            <p:ph type="dt" sz="half" idx="10"/>
          </p:nvPr>
        </p:nvSpPr>
        <p:spPr/>
        <p:txBody>
          <a:bodyPr/>
          <a:lstStyle/>
          <a:p>
            <a:fld id="{72345051-2045-45DA-935E-2E3CA1A69ADC}" type="datetimeFigureOut">
              <a:rPr lang="en-US" smtClean="0"/>
              <a:t>3/24/2023</a:t>
            </a:fld>
            <a:endParaRPr lang="en-US"/>
          </a:p>
        </p:txBody>
      </p:sp>
      <p:sp>
        <p:nvSpPr>
          <p:cNvPr id="6" name="Footer Placeholder 5">
            <a:extLst>
              <a:ext uri="{FF2B5EF4-FFF2-40B4-BE49-F238E27FC236}">
                <a16:creationId xmlns:a16="http://schemas.microsoft.com/office/drawing/2014/main" id="{961E5057-693B-4E10-958E-0ABE79FEC7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0CECB1-0A35-4C10-9D3D-FE4404283011}"/>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9" name="Rectangle 8" descr="Tag=AccentColor&#10;Flavor=Light&#10;Target=FillAndLine">
            <a:extLst>
              <a:ext uri="{FF2B5EF4-FFF2-40B4-BE49-F238E27FC236}">
                <a16:creationId xmlns:a16="http://schemas.microsoft.com/office/drawing/2014/main" id="{2FAAC677-2D37-4F63-9C4B-711A2988EE02}"/>
              </a:ext>
            </a:extLst>
          </p:cNvPr>
          <p:cNvSpPr/>
          <p:nvPr/>
        </p:nvSpPr>
        <p:spPr>
          <a:xfrm>
            <a:off x="894079" y="2431898"/>
            <a:ext cx="11216640" cy="39014"/>
          </a:xfrm>
          <a:custGeom>
            <a:avLst/>
            <a:gdLst>
              <a:gd name="connsiteX0" fmla="*/ 0 w 11216640"/>
              <a:gd name="connsiteY0" fmla="*/ 0 h 39014"/>
              <a:gd name="connsiteX1" fmla="*/ 323303 w 11216640"/>
              <a:gd name="connsiteY1" fmla="*/ 0 h 39014"/>
              <a:gd name="connsiteX2" fmla="*/ 1095272 w 11216640"/>
              <a:gd name="connsiteY2" fmla="*/ 0 h 39014"/>
              <a:gd name="connsiteX3" fmla="*/ 1418575 w 11216640"/>
              <a:gd name="connsiteY3" fmla="*/ 0 h 39014"/>
              <a:gd name="connsiteX4" fmla="*/ 1741878 w 11216640"/>
              <a:gd name="connsiteY4" fmla="*/ 0 h 39014"/>
              <a:gd name="connsiteX5" fmla="*/ 2626013 w 11216640"/>
              <a:gd name="connsiteY5" fmla="*/ 0 h 39014"/>
              <a:gd name="connsiteX6" fmla="*/ 3285816 w 11216640"/>
              <a:gd name="connsiteY6" fmla="*/ 0 h 39014"/>
              <a:gd name="connsiteX7" fmla="*/ 3609119 w 11216640"/>
              <a:gd name="connsiteY7" fmla="*/ 0 h 39014"/>
              <a:gd name="connsiteX8" fmla="*/ 4268921 w 11216640"/>
              <a:gd name="connsiteY8" fmla="*/ 0 h 39014"/>
              <a:gd name="connsiteX9" fmla="*/ 5153056 w 11216640"/>
              <a:gd name="connsiteY9" fmla="*/ 0 h 39014"/>
              <a:gd name="connsiteX10" fmla="*/ 5700692 w 11216640"/>
              <a:gd name="connsiteY10" fmla="*/ 0 h 39014"/>
              <a:gd name="connsiteX11" fmla="*/ 6248328 w 11216640"/>
              <a:gd name="connsiteY11" fmla="*/ 0 h 39014"/>
              <a:gd name="connsiteX12" fmla="*/ 6908131 w 11216640"/>
              <a:gd name="connsiteY12" fmla="*/ 0 h 39014"/>
              <a:gd name="connsiteX13" fmla="*/ 7680099 w 11216640"/>
              <a:gd name="connsiteY13" fmla="*/ 0 h 39014"/>
              <a:gd name="connsiteX14" fmla="*/ 8452068 w 11216640"/>
              <a:gd name="connsiteY14" fmla="*/ 0 h 39014"/>
              <a:gd name="connsiteX15" fmla="*/ 9224037 w 11216640"/>
              <a:gd name="connsiteY15" fmla="*/ 0 h 39014"/>
              <a:gd name="connsiteX16" fmla="*/ 10108172 w 11216640"/>
              <a:gd name="connsiteY16" fmla="*/ 0 h 39014"/>
              <a:gd name="connsiteX17" fmla="*/ 11216640 w 11216640"/>
              <a:gd name="connsiteY17" fmla="*/ 0 h 39014"/>
              <a:gd name="connsiteX18" fmla="*/ 11216640 w 11216640"/>
              <a:gd name="connsiteY18" fmla="*/ 39014 h 39014"/>
              <a:gd name="connsiteX19" fmla="*/ 10444671 w 11216640"/>
              <a:gd name="connsiteY19" fmla="*/ 39014 h 39014"/>
              <a:gd name="connsiteX20" fmla="*/ 10121368 w 11216640"/>
              <a:gd name="connsiteY20" fmla="*/ 39014 h 39014"/>
              <a:gd name="connsiteX21" fmla="*/ 9461566 w 11216640"/>
              <a:gd name="connsiteY21" fmla="*/ 39014 h 39014"/>
              <a:gd name="connsiteX22" fmla="*/ 8913930 w 11216640"/>
              <a:gd name="connsiteY22" fmla="*/ 39014 h 39014"/>
              <a:gd name="connsiteX23" fmla="*/ 8366294 w 11216640"/>
              <a:gd name="connsiteY23" fmla="*/ 39014 h 39014"/>
              <a:gd name="connsiteX24" fmla="*/ 7818658 w 11216640"/>
              <a:gd name="connsiteY24" fmla="*/ 39014 h 39014"/>
              <a:gd name="connsiteX25" fmla="*/ 7271022 w 11216640"/>
              <a:gd name="connsiteY25" fmla="*/ 39014 h 39014"/>
              <a:gd name="connsiteX26" fmla="*/ 6499053 w 11216640"/>
              <a:gd name="connsiteY26" fmla="*/ 39014 h 39014"/>
              <a:gd name="connsiteX27" fmla="*/ 5839251 w 11216640"/>
              <a:gd name="connsiteY27" fmla="*/ 39014 h 39014"/>
              <a:gd name="connsiteX28" fmla="*/ 5515948 w 11216640"/>
              <a:gd name="connsiteY28" fmla="*/ 39014 h 39014"/>
              <a:gd name="connsiteX29" fmla="*/ 4968312 w 11216640"/>
              <a:gd name="connsiteY29" fmla="*/ 39014 h 39014"/>
              <a:gd name="connsiteX30" fmla="*/ 4196343 w 11216640"/>
              <a:gd name="connsiteY30" fmla="*/ 39014 h 39014"/>
              <a:gd name="connsiteX31" fmla="*/ 3760873 w 11216640"/>
              <a:gd name="connsiteY31" fmla="*/ 39014 h 39014"/>
              <a:gd name="connsiteX32" fmla="*/ 2876738 w 11216640"/>
              <a:gd name="connsiteY32" fmla="*/ 39014 h 39014"/>
              <a:gd name="connsiteX33" fmla="*/ 1992603 w 11216640"/>
              <a:gd name="connsiteY33" fmla="*/ 39014 h 39014"/>
              <a:gd name="connsiteX34" fmla="*/ 1332801 w 11216640"/>
              <a:gd name="connsiteY34" fmla="*/ 39014 h 39014"/>
              <a:gd name="connsiteX35" fmla="*/ 0 w 11216640"/>
              <a:gd name="connsiteY35" fmla="*/ 39014 h 39014"/>
              <a:gd name="connsiteX36" fmla="*/ 0 w 11216640"/>
              <a:gd name="connsiteY36" fmla="*/ 0 h 39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1216640" h="39014" fill="none" extrusionOk="0">
                <a:moveTo>
                  <a:pt x="0" y="0"/>
                </a:moveTo>
                <a:cubicBezTo>
                  <a:pt x="153070" y="-2962"/>
                  <a:pt x="239942" y="1946"/>
                  <a:pt x="323303" y="0"/>
                </a:cubicBezTo>
                <a:cubicBezTo>
                  <a:pt x="406664" y="-1946"/>
                  <a:pt x="854331" y="16406"/>
                  <a:pt x="1095272" y="0"/>
                </a:cubicBezTo>
                <a:cubicBezTo>
                  <a:pt x="1336213" y="-16406"/>
                  <a:pt x="1269228" y="-5829"/>
                  <a:pt x="1418575" y="0"/>
                </a:cubicBezTo>
                <a:cubicBezTo>
                  <a:pt x="1567922" y="5829"/>
                  <a:pt x="1622173" y="3016"/>
                  <a:pt x="1741878" y="0"/>
                </a:cubicBezTo>
                <a:cubicBezTo>
                  <a:pt x="1861583" y="-3016"/>
                  <a:pt x="2372477" y="-28235"/>
                  <a:pt x="2626013" y="0"/>
                </a:cubicBezTo>
                <a:cubicBezTo>
                  <a:pt x="2879549" y="28235"/>
                  <a:pt x="2963498" y="18072"/>
                  <a:pt x="3285816" y="0"/>
                </a:cubicBezTo>
                <a:cubicBezTo>
                  <a:pt x="3608134" y="-18072"/>
                  <a:pt x="3486705" y="10217"/>
                  <a:pt x="3609119" y="0"/>
                </a:cubicBezTo>
                <a:cubicBezTo>
                  <a:pt x="3731533" y="-10217"/>
                  <a:pt x="3956505" y="5594"/>
                  <a:pt x="4268921" y="0"/>
                </a:cubicBezTo>
                <a:cubicBezTo>
                  <a:pt x="4581337" y="-5594"/>
                  <a:pt x="4768569" y="-2279"/>
                  <a:pt x="5153056" y="0"/>
                </a:cubicBezTo>
                <a:cubicBezTo>
                  <a:pt x="5537544" y="2279"/>
                  <a:pt x="5504452" y="-12875"/>
                  <a:pt x="5700692" y="0"/>
                </a:cubicBezTo>
                <a:cubicBezTo>
                  <a:pt x="5896932" y="12875"/>
                  <a:pt x="6111779" y="-6065"/>
                  <a:pt x="6248328" y="0"/>
                </a:cubicBezTo>
                <a:cubicBezTo>
                  <a:pt x="6384877" y="6065"/>
                  <a:pt x="6621509" y="1430"/>
                  <a:pt x="6908131" y="0"/>
                </a:cubicBezTo>
                <a:cubicBezTo>
                  <a:pt x="7194753" y="-1430"/>
                  <a:pt x="7400299" y="12165"/>
                  <a:pt x="7680099" y="0"/>
                </a:cubicBezTo>
                <a:cubicBezTo>
                  <a:pt x="7959899" y="-12165"/>
                  <a:pt x="8202351" y="-21724"/>
                  <a:pt x="8452068" y="0"/>
                </a:cubicBezTo>
                <a:cubicBezTo>
                  <a:pt x="8701785" y="21724"/>
                  <a:pt x="8872737" y="-32813"/>
                  <a:pt x="9224037" y="0"/>
                </a:cubicBezTo>
                <a:cubicBezTo>
                  <a:pt x="9575337" y="32813"/>
                  <a:pt x="9917073" y="-11138"/>
                  <a:pt x="10108172" y="0"/>
                </a:cubicBezTo>
                <a:cubicBezTo>
                  <a:pt x="10299272" y="11138"/>
                  <a:pt x="10868989" y="5243"/>
                  <a:pt x="11216640" y="0"/>
                </a:cubicBezTo>
                <a:cubicBezTo>
                  <a:pt x="11216660" y="15412"/>
                  <a:pt x="11215259" y="20924"/>
                  <a:pt x="11216640" y="39014"/>
                </a:cubicBezTo>
                <a:cubicBezTo>
                  <a:pt x="10901973" y="7699"/>
                  <a:pt x="10789223" y="61263"/>
                  <a:pt x="10444671" y="39014"/>
                </a:cubicBezTo>
                <a:cubicBezTo>
                  <a:pt x="10100119" y="16765"/>
                  <a:pt x="10264883" y="23166"/>
                  <a:pt x="10121368" y="39014"/>
                </a:cubicBezTo>
                <a:cubicBezTo>
                  <a:pt x="9977853" y="54862"/>
                  <a:pt x="9611299" y="9407"/>
                  <a:pt x="9461566" y="39014"/>
                </a:cubicBezTo>
                <a:cubicBezTo>
                  <a:pt x="9311833" y="68621"/>
                  <a:pt x="9125032" y="15035"/>
                  <a:pt x="8913930" y="39014"/>
                </a:cubicBezTo>
                <a:cubicBezTo>
                  <a:pt x="8702828" y="62993"/>
                  <a:pt x="8484882" y="25900"/>
                  <a:pt x="8366294" y="39014"/>
                </a:cubicBezTo>
                <a:cubicBezTo>
                  <a:pt x="8247706" y="52128"/>
                  <a:pt x="8051767" y="17633"/>
                  <a:pt x="7818658" y="39014"/>
                </a:cubicBezTo>
                <a:cubicBezTo>
                  <a:pt x="7585549" y="60395"/>
                  <a:pt x="7390473" y="47090"/>
                  <a:pt x="7271022" y="39014"/>
                </a:cubicBezTo>
                <a:cubicBezTo>
                  <a:pt x="7151571" y="30938"/>
                  <a:pt x="6655453" y="2454"/>
                  <a:pt x="6499053" y="39014"/>
                </a:cubicBezTo>
                <a:cubicBezTo>
                  <a:pt x="6342653" y="75574"/>
                  <a:pt x="6132782" y="66528"/>
                  <a:pt x="5839251" y="39014"/>
                </a:cubicBezTo>
                <a:cubicBezTo>
                  <a:pt x="5545720" y="11500"/>
                  <a:pt x="5671989" y="48739"/>
                  <a:pt x="5515948" y="39014"/>
                </a:cubicBezTo>
                <a:cubicBezTo>
                  <a:pt x="5359907" y="29289"/>
                  <a:pt x="5211532" y="65101"/>
                  <a:pt x="4968312" y="39014"/>
                </a:cubicBezTo>
                <a:cubicBezTo>
                  <a:pt x="4725092" y="12927"/>
                  <a:pt x="4368419" y="74358"/>
                  <a:pt x="4196343" y="39014"/>
                </a:cubicBezTo>
                <a:cubicBezTo>
                  <a:pt x="4024267" y="3670"/>
                  <a:pt x="3902113" y="55613"/>
                  <a:pt x="3760873" y="39014"/>
                </a:cubicBezTo>
                <a:cubicBezTo>
                  <a:pt x="3619633" y="22416"/>
                  <a:pt x="3074091" y="10630"/>
                  <a:pt x="2876738" y="39014"/>
                </a:cubicBezTo>
                <a:cubicBezTo>
                  <a:pt x="2679385" y="67398"/>
                  <a:pt x="2293519" y="23639"/>
                  <a:pt x="1992603" y="39014"/>
                </a:cubicBezTo>
                <a:cubicBezTo>
                  <a:pt x="1691687" y="54389"/>
                  <a:pt x="1522242" y="43101"/>
                  <a:pt x="1332801" y="39014"/>
                </a:cubicBezTo>
                <a:cubicBezTo>
                  <a:pt x="1143360" y="34927"/>
                  <a:pt x="387532" y="29407"/>
                  <a:pt x="0" y="39014"/>
                </a:cubicBezTo>
                <a:cubicBezTo>
                  <a:pt x="400" y="28770"/>
                  <a:pt x="474" y="10303"/>
                  <a:pt x="0" y="0"/>
                </a:cubicBezTo>
                <a:close/>
              </a:path>
              <a:path w="11216640" h="39014" stroke="0" extrusionOk="0">
                <a:moveTo>
                  <a:pt x="0" y="0"/>
                </a:moveTo>
                <a:cubicBezTo>
                  <a:pt x="226243" y="5551"/>
                  <a:pt x="345600" y="23096"/>
                  <a:pt x="547636" y="0"/>
                </a:cubicBezTo>
                <a:cubicBezTo>
                  <a:pt x="749672" y="-23096"/>
                  <a:pt x="743139" y="7538"/>
                  <a:pt x="870939" y="0"/>
                </a:cubicBezTo>
                <a:cubicBezTo>
                  <a:pt x="998739" y="-7538"/>
                  <a:pt x="1319710" y="14641"/>
                  <a:pt x="1755074" y="0"/>
                </a:cubicBezTo>
                <a:cubicBezTo>
                  <a:pt x="2190438" y="-14641"/>
                  <a:pt x="2130145" y="-16471"/>
                  <a:pt x="2302710" y="0"/>
                </a:cubicBezTo>
                <a:cubicBezTo>
                  <a:pt x="2475275" y="16471"/>
                  <a:pt x="2716219" y="14716"/>
                  <a:pt x="2850346" y="0"/>
                </a:cubicBezTo>
                <a:cubicBezTo>
                  <a:pt x="2984473" y="-14716"/>
                  <a:pt x="3388099" y="-36828"/>
                  <a:pt x="3734481" y="0"/>
                </a:cubicBezTo>
                <a:cubicBezTo>
                  <a:pt x="4080864" y="36828"/>
                  <a:pt x="4065289" y="14749"/>
                  <a:pt x="4169951" y="0"/>
                </a:cubicBezTo>
                <a:cubicBezTo>
                  <a:pt x="4274613" y="-14749"/>
                  <a:pt x="4616919" y="11941"/>
                  <a:pt x="5054086" y="0"/>
                </a:cubicBezTo>
                <a:cubicBezTo>
                  <a:pt x="5491254" y="-11941"/>
                  <a:pt x="5709100" y="-32506"/>
                  <a:pt x="5938221" y="0"/>
                </a:cubicBezTo>
                <a:cubicBezTo>
                  <a:pt x="6167342" y="32506"/>
                  <a:pt x="6398143" y="-27749"/>
                  <a:pt x="6598024" y="0"/>
                </a:cubicBezTo>
                <a:cubicBezTo>
                  <a:pt x="6797905" y="27749"/>
                  <a:pt x="7074450" y="10849"/>
                  <a:pt x="7482159" y="0"/>
                </a:cubicBezTo>
                <a:cubicBezTo>
                  <a:pt x="7889868" y="-10849"/>
                  <a:pt x="7819868" y="26601"/>
                  <a:pt x="8029795" y="0"/>
                </a:cubicBezTo>
                <a:cubicBezTo>
                  <a:pt x="8239722" y="-26601"/>
                  <a:pt x="8343828" y="-24171"/>
                  <a:pt x="8577431" y="0"/>
                </a:cubicBezTo>
                <a:cubicBezTo>
                  <a:pt x="8811034" y="24171"/>
                  <a:pt x="8980857" y="34129"/>
                  <a:pt x="9349399" y="0"/>
                </a:cubicBezTo>
                <a:cubicBezTo>
                  <a:pt x="9717941" y="-34129"/>
                  <a:pt x="9670266" y="5150"/>
                  <a:pt x="9897035" y="0"/>
                </a:cubicBezTo>
                <a:cubicBezTo>
                  <a:pt x="10123804" y="-5150"/>
                  <a:pt x="10574602" y="35339"/>
                  <a:pt x="11216640" y="0"/>
                </a:cubicBezTo>
                <a:cubicBezTo>
                  <a:pt x="11218053" y="18348"/>
                  <a:pt x="11217451" y="28548"/>
                  <a:pt x="11216640" y="39014"/>
                </a:cubicBezTo>
                <a:cubicBezTo>
                  <a:pt x="11017847" y="6121"/>
                  <a:pt x="10755277" y="3405"/>
                  <a:pt x="10444671" y="39014"/>
                </a:cubicBezTo>
                <a:cubicBezTo>
                  <a:pt x="10134065" y="74623"/>
                  <a:pt x="10260913" y="53515"/>
                  <a:pt x="10121368" y="39014"/>
                </a:cubicBezTo>
                <a:cubicBezTo>
                  <a:pt x="9981823" y="24513"/>
                  <a:pt x="9877962" y="56272"/>
                  <a:pt x="9685899" y="39014"/>
                </a:cubicBezTo>
                <a:cubicBezTo>
                  <a:pt x="9493836" y="21756"/>
                  <a:pt x="9065090" y="29153"/>
                  <a:pt x="8801763" y="39014"/>
                </a:cubicBezTo>
                <a:cubicBezTo>
                  <a:pt x="8538436" y="48875"/>
                  <a:pt x="8443494" y="47334"/>
                  <a:pt x="8141961" y="39014"/>
                </a:cubicBezTo>
                <a:cubicBezTo>
                  <a:pt x="7840428" y="30694"/>
                  <a:pt x="7798303" y="29136"/>
                  <a:pt x="7706491" y="39014"/>
                </a:cubicBezTo>
                <a:cubicBezTo>
                  <a:pt x="7614679" y="48893"/>
                  <a:pt x="7346909" y="20562"/>
                  <a:pt x="7046689" y="39014"/>
                </a:cubicBezTo>
                <a:cubicBezTo>
                  <a:pt x="6746469" y="57466"/>
                  <a:pt x="6865848" y="37679"/>
                  <a:pt x="6723386" y="39014"/>
                </a:cubicBezTo>
                <a:cubicBezTo>
                  <a:pt x="6580924" y="40349"/>
                  <a:pt x="6495483" y="30104"/>
                  <a:pt x="6400083" y="39014"/>
                </a:cubicBezTo>
                <a:cubicBezTo>
                  <a:pt x="6304683" y="47924"/>
                  <a:pt x="6067597" y="53504"/>
                  <a:pt x="5740280" y="39014"/>
                </a:cubicBezTo>
                <a:cubicBezTo>
                  <a:pt x="5412963" y="24524"/>
                  <a:pt x="5451213" y="50003"/>
                  <a:pt x="5304811" y="39014"/>
                </a:cubicBezTo>
                <a:cubicBezTo>
                  <a:pt x="5158409" y="28025"/>
                  <a:pt x="4845297" y="25324"/>
                  <a:pt x="4532842" y="39014"/>
                </a:cubicBezTo>
                <a:cubicBezTo>
                  <a:pt x="4220387" y="52704"/>
                  <a:pt x="4185572" y="34151"/>
                  <a:pt x="4097373" y="39014"/>
                </a:cubicBezTo>
                <a:cubicBezTo>
                  <a:pt x="4009174" y="43877"/>
                  <a:pt x="3564045" y="74688"/>
                  <a:pt x="3325404" y="39014"/>
                </a:cubicBezTo>
                <a:cubicBezTo>
                  <a:pt x="3086763" y="3340"/>
                  <a:pt x="3154286" y="30575"/>
                  <a:pt x="3002101" y="39014"/>
                </a:cubicBezTo>
                <a:cubicBezTo>
                  <a:pt x="2849916" y="47453"/>
                  <a:pt x="2463587" y="71637"/>
                  <a:pt x="2230132" y="39014"/>
                </a:cubicBezTo>
                <a:cubicBezTo>
                  <a:pt x="1996677" y="6391"/>
                  <a:pt x="1935123" y="57784"/>
                  <a:pt x="1794662" y="39014"/>
                </a:cubicBezTo>
                <a:cubicBezTo>
                  <a:pt x="1654201" y="20245"/>
                  <a:pt x="1620288" y="54874"/>
                  <a:pt x="1471359" y="39014"/>
                </a:cubicBezTo>
                <a:cubicBezTo>
                  <a:pt x="1322430" y="23154"/>
                  <a:pt x="1214930" y="51449"/>
                  <a:pt x="1035890" y="39014"/>
                </a:cubicBezTo>
                <a:cubicBezTo>
                  <a:pt x="856850" y="26579"/>
                  <a:pt x="455402" y="10165"/>
                  <a:pt x="0" y="39014"/>
                </a:cubicBezTo>
                <a:cubicBezTo>
                  <a:pt x="-224" y="24932"/>
                  <a:pt x="-807" y="10149"/>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solidFill>
                <a:schemeClr val="tx1"/>
              </a:solidFill>
            </a:endParaRPr>
          </a:p>
        </p:txBody>
      </p:sp>
    </p:spTree>
    <p:extLst>
      <p:ext uri="{BB962C8B-B14F-4D97-AF65-F5344CB8AC3E}">
        <p14:creationId xmlns:p14="http://schemas.microsoft.com/office/powerpoint/2010/main" val="3370094691"/>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09824007"/>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32748" y="7521110"/>
            <a:ext cx="13264896" cy="2324608"/>
          </a:xfrm>
        </p:spPr>
        <p:txBody>
          <a:bodyPr anchor="t"/>
          <a:lstStyle>
            <a:lvl1pPr algn="l">
              <a:defRPr sz="6827" b="1" cap="all"/>
            </a:lvl1pPr>
          </a:lstStyle>
          <a:p>
            <a:r>
              <a:rPr lang="en-US"/>
              <a:t>Click to edit Master title style</a:t>
            </a:r>
          </a:p>
        </p:txBody>
      </p:sp>
      <p:sp>
        <p:nvSpPr>
          <p:cNvPr id="3" name="Text Placeholder 2"/>
          <p:cNvSpPr>
            <a:spLocks noGrp="1"/>
          </p:cNvSpPr>
          <p:nvPr>
            <p:ph type="body" idx="1"/>
          </p:nvPr>
        </p:nvSpPr>
        <p:spPr>
          <a:xfrm>
            <a:off x="1232748" y="4960791"/>
            <a:ext cx="13264896" cy="2560319"/>
          </a:xfrm>
        </p:spPr>
        <p:txBody>
          <a:bodyPr anchor="b"/>
          <a:lstStyle>
            <a:lvl1pPr marL="0" indent="0">
              <a:buNone/>
              <a:defRPr sz="3413">
                <a:solidFill>
                  <a:schemeClr val="tx1">
                    <a:tint val="75000"/>
                  </a:schemeClr>
                </a:solidFill>
              </a:defRPr>
            </a:lvl1pPr>
            <a:lvl2pPr marL="780303" indent="0">
              <a:buNone/>
              <a:defRPr sz="3072">
                <a:solidFill>
                  <a:schemeClr val="tx1">
                    <a:tint val="75000"/>
                  </a:schemeClr>
                </a:solidFill>
              </a:defRPr>
            </a:lvl2pPr>
            <a:lvl3pPr marL="1560606" indent="0">
              <a:buNone/>
              <a:defRPr sz="2731">
                <a:solidFill>
                  <a:schemeClr val="tx1">
                    <a:tint val="75000"/>
                  </a:schemeClr>
                </a:solidFill>
              </a:defRPr>
            </a:lvl3pPr>
            <a:lvl4pPr marL="2340910" indent="0">
              <a:buNone/>
              <a:defRPr sz="2389">
                <a:solidFill>
                  <a:schemeClr val="tx1">
                    <a:tint val="75000"/>
                  </a:schemeClr>
                </a:solidFill>
              </a:defRPr>
            </a:lvl4pPr>
            <a:lvl5pPr marL="3121213" indent="0">
              <a:buNone/>
              <a:defRPr sz="2389">
                <a:solidFill>
                  <a:schemeClr val="tx1">
                    <a:tint val="75000"/>
                  </a:schemeClr>
                </a:solidFill>
              </a:defRPr>
            </a:lvl5pPr>
            <a:lvl6pPr marL="3901516" indent="0">
              <a:buNone/>
              <a:defRPr sz="2389">
                <a:solidFill>
                  <a:schemeClr val="tx1">
                    <a:tint val="75000"/>
                  </a:schemeClr>
                </a:solidFill>
              </a:defRPr>
            </a:lvl6pPr>
            <a:lvl7pPr marL="4681819" indent="0">
              <a:buNone/>
              <a:defRPr sz="2389">
                <a:solidFill>
                  <a:schemeClr val="tx1">
                    <a:tint val="75000"/>
                  </a:schemeClr>
                </a:solidFill>
              </a:defRPr>
            </a:lvl7pPr>
            <a:lvl8pPr marL="5462123" indent="0">
              <a:buNone/>
              <a:defRPr sz="2389">
                <a:solidFill>
                  <a:schemeClr val="tx1">
                    <a:tint val="75000"/>
                  </a:schemeClr>
                </a:solidFill>
              </a:defRPr>
            </a:lvl8pPr>
            <a:lvl9pPr marL="6242426" indent="0">
              <a:buNone/>
              <a:defRPr sz="2389">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82469670"/>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80288" y="2731009"/>
            <a:ext cx="6892544" cy="7724310"/>
          </a:xfrm>
        </p:spPr>
        <p:txBody>
          <a:bodyPr/>
          <a:lstStyle>
            <a:lvl1pPr>
              <a:defRPr sz="4779"/>
            </a:lvl1pPr>
            <a:lvl2pPr>
              <a:defRPr sz="4096"/>
            </a:lvl2pPr>
            <a:lvl3pPr>
              <a:defRPr sz="3413"/>
            </a:lvl3pPr>
            <a:lvl4pPr>
              <a:defRPr sz="3072"/>
            </a:lvl4pPr>
            <a:lvl5pPr>
              <a:defRPr sz="3072"/>
            </a:lvl5pPr>
            <a:lvl6pPr>
              <a:defRPr sz="3072"/>
            </a:lvl6pPr>
            <a:lvl7pPr>
              <a:defRPr sz="3072"/>
            </a:lvl7pPr>
            <a:lvl8pPr>
              <a:defRPr sz="3072"/>
            </a:lvl8pPr>
            <a:lvl9pPr>
              <a:defRPr sz="307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932928" y="2731009"/>
            <a:ext cx="6892544" cy="7724310"/>
          </a:xfrm>
        </p:spPr>
        <p:txBody>
          <a:bodyPr/>
          <a:lstStyle>
            <a:lvl1pPr>
              <a:defRPr sz="4779"/>
            </a:lvl1pPr>
            <a:lvl2pPr>
              <a:defRPr sz="4096"/>
            </a:lvl2pPr>
            <a:lvl3pPr>
              <a:defRPr sz="3413"/>
            </a:lvl3pPr>
            <a:lvl4pPr>
              <a:defRPr sz="3072"/>
            </a:lvl4pPr>
            <a:lvl5pPr>
              <a:defRPr sz="3072"/>
            </a:lvl5pPr>
            <a:lvl6pPr>
              <a:defRPr sz="3072"/>
            </a:lvl6pPr>
            <a:lvl7pPr>
              <a:defRPr sz="3072"/>
            </a:lvl7pPr>
            <a:lvl8pPr>
              <a:defRPr sz="3072"/>
            </a:lvl8pPr>
            <a:lvl9pPr>
              <a:defRPr sz="307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64636824"/>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780288" y="2619926"/>
            <a:ext cx="6895254" cy="1091860"/>
          </a:xfrm>
        </p:spPr>
        <p:txBody>
          <a:bodyPr anchor="b"/>
          <a:lstStyle>
            <a:lvl1pPr marL="0" indent="0">
              <a:buNone/>
              <a:defRPr sz="4096" b="1"/>
            </a:lvl1pPr>
            <a:lvl2pPr marL="780303" indent="0">
              <a:buNone/>
              <a:defRPr sz="3413" b="1"/>
            </a:lvl2pPr>
            <a:lvl3pPr marL="1560606" indent="0">
              <a:buNone/>
              <a:defRPr sz="3072" b="1"/>
            </a:lvl3pPr>
            <a:lvl4pPr marL="2340910" indent="0">
              <a:buNone/>
              <a:defRPr sz="2731" b="1"/>
            </a:lvl4pPr>
            <a:lvl5pPr marL="3121213" indent="0">
              <a:buNone/>
              <a:defRPr sz="2731" b="1"/>
            </a:lvl5pPr>
            <a:lvl6pPr marL="3901516" indent="0">
              <a:buNone/>
              <a:defRPr sz="2731" b="1"/>
            </a:lvl6pPr>
            <a:lvl7pPr marL="4681819" indent="0">
              <a:buNone/>
              <a:defRPr sz="2731" b="1"/>
            </a:lvl7pPr>
            <a:lvl8pPr marL="5462123" indent="0">
              <a:buNone/>
              <a:defRPr sz="2731" b="1"/>
            </a:lvl8pPr>
            <a:lvl9pPr marL="6242426" indent="0">
              <a:buNone/>
              <a:defRPr sz="2731" b="1"/>
            </a:lvl9pPr>
          </a:lstStyle>
          <a:p>
            <a:pPr lvl="0"/>
            <a:r>
              <a:rPr lang="en-US"/>
              <a:t>Click to edit Master text styles</a:t>
            </a:r>
          </a:p>
        </p:txBody>
      </p:sp>
      <p:sp>
        <p:nvSpPr>
          <p:cNvPr id="4" name="Content Placeholder 3"/>
          <p:cNvSpPr>
            <a:spLocks noGrp="1"/>
          </p:cNvSpPr>
          <p:nvPr>
            <p:ph sz="half" idx="2"/>
          </p:nvPr>
        </p:nvSpPr>
        <p:spPr>
          <a:xfrm>
            <a:off x="780288" y="3711786"/>
            <a:ext cx="6895254" cy="6743532"/>
          </a:xfrm>
        </p:spPr>
        <p:txBody>
          <a:bodyPr/>
          <a:lstStyle>
            <a:lvl1pPr>
              <a:defRPr sz="4096"/>
            </a:lvl1pPr>
            <a:lvl2pPr>
              <a:defRPr sz="3413"/>
            </a:lvl2pPr>
            <a:lvl3pPr>
              <a:defRPr sz="3072"/>
            </a:lvl3pPr>
            <a:lvl4pPr>
              <a:defRPr sz="2731"/>
            </a:lvl4pPr>
            <a:lvl5pPr>
              <a:defRPr sz="2731"/>
            </a:lvl5pPr>
            <a:lvl6pPr>
              <a:defRPr sz="2731"/>
            </a:lvl6pPr>
            <a:lvl7pPr>
              <a:defRPr sz="2731"/>
            </a:lvl7pPr>
            <a:lvl8pPr>
              <a:defRPr sz="2731"/>
            </a:lvl8pPr>
            <a:lvl9pPr>
              <a:defRPr sz="273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7927510" y="2619926"/>
            <a:ext cx="6897963" cy="1091860"/>
          </a:xfrm>
        </p:spPr>
        <p:txBody>
          <a:bodyPr anchor="b"/>
          <a:lstStyle>
            <a:lvl1pPr marL="0" indent="0">
              <a:buNone/>
              <a:defRPr sz="4096" b="1"/>
            </a:lvl1pPr>
            <a:lvl2pPr marL="780303" indent="0">
              <a:buNone/>
              <a:defRPr sz="3413" b="1"/>
            </a:lvl2pPr>
            <a:lvl3pPr marL="1560606" indent="0">
              <a:buNone/>
              <a:defRPr sz="3072" b="1"/>
            </a:lvl3pPr>
            <a:lvl4pPr marL="2340910" indent="0">
              <a:buNone/>
              <a:defRPr sz="2731" b="1"/>
            </a:lvl4pPr>
            <a:lvl5pPr marL="3121213" indent="0">
              <a:buNone/>
              <a:defRPr sz="2731" b="1"/>
            </a:lvl5pPr>
            <a:lvl6pPr marL="3901516" indent="0">
              <a:buNone/>
              <a:defRPr sz="2731" b="1"/>
            </a:lvl6pPr>
            <a:lvl7pPr marL="4681819" indent="0">
              <a:buNone/>
              <a:defRPr sz="2731" b="1"/>
            </a:lvl7pPr>
            <a:lvl8pPr marL="5462123" indent="0">
              <a:buNone/>
              <a:defRPr sz="2731" b="1"/>
            </a:lvl8pPr>
            <a:lvl9pPr marL="6242426" indent="0">
              <a:buNone/>
              <a:defRPr sz="2731" b="1"/>
            </a:lvl9pPr>
          </a:lstStyle>
          <a:p>
            <a:pPr lvl="0"/>
            <a:r>
              <a:rPr lang="en-US"/>
              <a:t>Click to edit Master text styles</a:t>
            </a:r>
          </a:p>
        </p:txBody>
      </p:sp>
      <p:sp>
        <p:nvSpPr>
          <p:cNvPr id="6" name="Content Placeholder 5"/>
          <p:cNvSpPr>
            <a:spLocks noGrp="1"/>
          </p:cNvSpPr>
          <p:nvPr>
            <p:ph sz="quarter" idx="4"/>
          </p:nvPr>
        </p:nvSpPr>
        <p:spPr>
          <a:xfrm>
            <a:off x="7927510" y="3711786"/>
            <a:ext cx="6897963" cy="6743532"/>
          </a:xfrm>
        </p:spPr>
        <p:txBody>
          <a:bodyPr/>
          <a:lstStyle>
            <a:lvl1pPr>
              <a:defRPr sz="4096"/>
            </a:lvl1pPr>
            <a:lvl2pPr>
              <a:defRPr sz="3413"/>
            </a:lvl2pPr>
            <a:lvl3pPr>
              <a:defRPr sz="3072"/>
            </a:lvl3pPr>
            <a:lvl4pPr>
              <a:defRPr sz="2731"/>
            </a:lvl4pPr>
            <a:lvl5pPr>
              <a:defRPr sz="2731"/>
            </a:lvl5pPr>
            <a:lvl6pPr>
              <a:defRPr sz="2731"/>
            </a:lvl6pPr>
            <a:lvl7pPr>
              <a:defRPr sz="2731"/>
            </a:lvl7pPr>
            <a:lvl8pPr>
              <a:defRPr sz="2731"/>
            </a:lvl8pPr>
            <a:lvl9pPr>
              <a:defRPr sz="273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3/24/2023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94722165"/>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3/24/2023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38596021"/>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52288108"/>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80289" y="466005"/>
            <a:ext cx="5134188" cy="1983232"/>
          </a:xfrm>
        </p:spPr>
        <p:txBody>
          <a:bodyPr anchor="b"/>
          <a:lstStyle>
            <a:lvl1pPr algn="l">
              <a:defRPr sz="3413" b="1"/>
            </a:lvl1pPr>
          </a:lstStyle>
          <a:p>
            <a:r>
              <a:rPr lang="en-US"/>
              <a:t>Click to edit Master title style</a:t>
            </a:r>
          </a:p>
        </p:txBody>
      </p:sp>
      <p:sp>
        <p:nvSpPr>
          <p:cNvPr id="3" name="Content Placeholder 2"/>
          <p:cNvSpPr>
            <a:spLocks noGrp="1"/>
          </p:cNvSpPr>
          <p:nvPr>
            <p:ph idx="1"/>
          </p:nvPr>
        </p:nvSpPr>
        <p:spPr>
          <a:xfrm>
            <a:off x="6101419" y="466006"/>
            <a:ext cx="8724053" cy="9989313"/>
          </a:xfrm>
        </p:spPr>
        <p:txBody>
          <a:bodyPr/>
          <a:lstStyle>
            <a:lvl1pPr>
              <a:defRPr sz="5461"/>
            </a:lvl1pPr>
            <a:lvl2pPr>
              <a:defRPr sz="4779"/>
            </a:lvl2pPr>
            <a:lvl3pPr>
              <a:defRPr sz="4096"/>
            </a:lvl3pPr>
            <a:lvl4pPr>
              <a:defRPr sz="3413"/>
            </a:lvl4pPr>
            <a:lvl5pPr>
              <a:defRPr sz="3413"/>
            </a:lvl5pPr>
            <a:lvl6pPr>
              <a:defRPr sz="3413"/>
            </a:lvl6pPr>
            <a:lvl7pPr>
              <a:defRPr sz="3413"/>
            </a:lvl7pPr>
            <a:lvl8pPr>
              <a:defRPr sz="3413"/>
            </a:lvl8pPr>
            <a:lvl9pPr>
              <a:defRPr sz="34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780289" y="2449238"/>
            <a:ext cx="5134188" cy="8006081"/>
          </a:xfrm>
        </p:spPr>
        <p:txBody>
          <a:bodyPr/>
          <a:lstStyle>
            <a:lvl1pPr marL="0" indent="0">
              <a:buNone/>
              <a:defRPr sz="2389"/>
            </a:lvl1pPr>
            <a:lvl2pPr marL="780303" indent="0">
              <a:buNone/>
              <a:defRPr sz="2048"/>
            </a:lvl2pPr>
            <a:lvl3pPr marL="1560606" indent="0">
              <a:buNone/>
              <a:defRPr sz="1707"/>
            </a:lvl3pPr>
            <a:lvl4pPr marL="2340910" indent="0">
              <a:buNone/>
              <a:defRPr sz="1536"/>
            </a:lvl4pPr>
            <a:lvl5pPr marL="3121213" indent="0">
              <a:buNone/>
              <a:defRPr sz="1536"/>
            </a:lvl5pPr>
            <a:lvl6pPr marL="3901516" indent="0">
              <a:buNone/>
              <a:defRPr sz="1536"/>
            </a:lvl6pPr>
            <a:lvl7pPr marL="4681819" indent="0">
              <a:buNone/>
              <a:defRPr sz="1536"/>
            </a:lvl7pPr>
            <a:lvl8pPr marL="5462123" indent="0">
              <a:buNone/>
              <a:defRPr sz="1536"/>
            </a:lvl8pPr>
            <a:lvl9pPr marL="6242426" indent="0">
              <a:buNone/>
              <a:defRPr sz="1536"/>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68709097"/>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58838" y="8193024"/>
            <a:ext cx="9363456" cy="967233"/>
          </a:xfrm>
        </p:spPr>
        <p:txBody>
          <a:bodyPr anchor="b"/>
          <a:lstStyle>
            <a:lvl1pPr algn="l">
              <a:defRPr sz="3413" b="1"/>
            </a:lvl1pPr>
          </a:lstStyle>
          <a:p>
            <a:r>
              <a:rPr lang="en-US"/>
              <a:t>Click to edit Master title style</a:t>
            </a:r>
          </a:p>
        </p:txBody>
      </p:sp>
      <p:sp>
        <p:nvSpPr>
          <p:cNvPr id="3" name="Picture Placeholder 2"/>
          <p:cNvSpPr>
            <a:spLocks noGrp="1"/>
          </p:cNvSpPr>
          <p:nvPr>
            <p:ph type="pic" idx="1"/>
          </p:nvPr>
        </p:nvSpPr>
        <p:spPr>
          <a:xfrm>
            <a:off x="3058838" y="1045803"/>
            <a:ext cx="9363456" cy="7022592"/>
          </a:xfrm>
        </p:spPr>
        <p:txBody>
          <a:bodyPr/>
          <a:lstStyle>
            <a:lvl1pPr marL="0" indent="0">
              <a:buNone/>
              <a:defRPr sz="5461"/>
            </a:lvl1pPr>
            <a:lvl2pPr marL="780303" indent="0">
              <a:buNone/>
              <a:defRPr sz="4779"/>
            </a:lvl2pPr>
            <a:lvl3pPr marL="1560606" indent="0">
              <a:buNone/>
              <a:defRPr sz="4096"/>
            </a:lvl3pPr>
            <a:lvl4pPr marL="2340910" indent="0">
              <a:buNone/>
              <a:defRPr sz="3413"/>
            </a:lvl4pPr>
            <a:lvl5pPr marL="3121213" indent="0">
              <a:buNone/>
              <a:defRPr sz="3413"/>
            </a:lvl5pPr>
            <a:lvl6pPr marL="3901516" indent="0">
              <a:buNone/>
              <a:defRPr sz="3413"/>
            </a:lvl6pPr>
            <a:lvl7pPr marL="4681819" indent="0">
              <a:buNone/>
              <a:defRPr sz="3413"/>
            </a:lvl7pPr>
            <a:lvl8pPr marL="5462123" indent="0">
              <a:buNone/>
              <a:defRPr sz="3413"/>
            </a:lvl8pPr>
            <a:lvl9pPr marL="6242426" indent="0">
              <a:buNone/>
              <a:defRPr sz="3413"/>
            </a:lvl9pPr>
          </a:lstStyle>
          <a:p>
            <a:endParaRPr lang="en-US"/>
          </a:p>
        </p:txBody>
      </p:sp>
      <p:sp>
        <p:nvSpPr>
          <p:cNvPr id="4" name="Text Placeholder 3"/>
          <p:cNvSpPr>
            <a:spLocks noGrp="1"/>
          </p:cNvSpPr>
          <p:nvPr>
            <p:ph type="body" sz="half" idx="2"/>
          </p:nvPr>
        </p:nvSpPr>
        <p:spPr>
          <a:xfrm>
            <a:off x="3058838" y="9160257"/>
            <a:ext cx="9363456" cy="1373631"/>
          </a:xfrm>
        </p:spPr>
        <p:txBody>
          <a:bodyPr/>
          <a:lstStyle>
            <a:lvl1pPr marL="0" indent="0">
              <a:buNone/>
              <a:defRPr sz="2389"/>
            </a:lvl1pPr>
            <a:lvl2pPr marL="780303" indent="0">
              <a:buNone/>
              <a:defRPr sz="2048"/>
            </a:lvl2pPr>
            <a:lvl3pPr marL="1560606" indent="0">
              <a:buNone/>
              <a:defRPr sz="1707"/>
            </a:lvl3pPr>
            <a:lvl4pPr marL="2340910" indent="0">
              <a:buNone/>
              <a:defRPr sz="1536"/>
            </a:lvl4pPr>
            <a:lvl5pPr marL="3121213" indent="0">
              <a:buNone/>
              <a:defRPr sz="1536"/>
            </a:lvl5pPr>
            <a:lvl6pPr marL="3901516" indent="0">
              <a:buNone/>
              <a:defRPr sz="1536"/>
            </a:lvl6pPr>
            <a:lvl7pPr marL="4681819" indent="0">
              <a:buNone/>
              <a:defRPr sz="1536"/>
            </a:lvl7pPr>
            <a:lvl8pPr marL="5462123" indent="0">
              <a:buNone/>
              <a:defRPr sz="1536"/>
            </a:lvl8pPr>
            <a:lvl9pPr marL="6242426" indent="0">
              <a:buNone/>
              <a:defRPr sz="1536"/>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26890508"/>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64823462"/>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314176" y="468716"/>
            <a:ext cx="3511296" cy="998660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80288" y="468716"/>
            <a:ext cx="10273792" cy="998660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472228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AE282-8875-4F49-AB21-E1C2BCAEA1F6}"/>
              </a:ext>
            </a:extLst>
          </p:cNvPr>
          <p:cNvSpPr>
            <a:spLocks noGrp="1"/>
          </p:cNvSpPr>
          <p:nvPr>
            <p:ph type="title"/>
          </p:nvPr>
        </p:nvSpPr>
        <p:spPr>
          <a:xfrm>
            <a:off x="895774" y="519290"/>
            <a:ext cx="11216640" cy="18852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81712EA2-EF8C-4F18-BECF-AD121F72816A}"/>
              </a:ext>
            </a:extLst>
          </p:cNvPr>
          <p:cNvSpPr>
            <a:spLocks noGrp="1"/>
          </p:cNvSpPr>
          <p:nvPr>
            <p:ph type="body" idx="1"/>
          </p:nvPr>
        </p:nvSpPr>
        <p:spPr>
          <a:xfrm>
            <a:off x="895775" y="2757018"/>
            <a:ext cx="5501639" cy="1171786"/>
          </a:xfrm>
        </p:spPr>
        <p:txBody>
          <a:bodyPr anchor="b">
            <a:normAutofit/>
          </a:bodyPr>
          <a:lstStyle>
            <a:lvl1pPr marL="0" indent="0">
              <a:buNone/>
              <a:defRPr sz="384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4" name="Content Placeholder 3">
            <a:extLst>
              <a:ext uri="{FF2B5EF4-FFF2-40B4-BE49-F238E27FC236}">
                <a16:creationId xmlns:a16="http://schemas.microsoft.com/office/drawing/2014/main" id="{7D7B59D4-E93F-40C1-A1A2-F1867830C678}"/>
              </a:ext>
            </a:extLst>
          </p:cNvPr>
          <p:cNvSpPr>
            <a:spLocks noGrp="1"/>
          </p:cNvSpPr>
          <p:nvPr>
            <p:ph sz="half" idx="2"/>
          </p:nvPr>
        </p:nvSpPr>
        <p:spPr>
          <a:xfrm>
            <a:off x="895775" y="4161536"/>
            <a:ext cx="5501639" cy="4642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E810616-1C77-42AE-8449-D0B64E2B8475}"/>
              </a:ext>
            </a:extLst>
          </p:cNvPr>
          <p:cNvSpPr>
            <a:spLocks noGrp="1"/>
          </p:cNvSpPr>
          <p:nvPr>
            <p:ph type="body" sz="quarter" idx="3"/>
          </p:nvPr>
        </p:nvSpPr>
        <p:spPr>
          <a:xfrm>
            <a:off x="6583680" y="2757018"/>
            <a:ext cx="5528734" cy="1171786"/>
          </a:xfrm>
        </p:spPr>
        <p:txBody>
          <a:bodyPr anchor="b">
            <a:normAutofit/>
          </a:bodyPr>
          <a:lstStyle>
            <a:lvl1pPr marL="0" indent="0">
              <a:buNone/>
              <a:defRPr sz="384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6" name="Content Placeholder 5">
            <a:extLst>
              <a:ext uri="{FF2B5EF4-FFF2-40B4-BE49-F238E27FC236}">
                <a16:creationId xmlns:a16="http://schemas.microsoft.com/office/drawing/2014/main" id="{BA74E172-AFE8-48E4-BBB0-CA6D4EC1127C}"/>
              </a:ext>
            </a:extLst>
          </p:cNvPr>
          <p:cNvSpPr>
            <a:spLocks noGrp="1"/>
          </p:cNvSpPr>
          <p:nvPr>
            <p:ph sz="quarter" idx="4"/>
          </p:nvPr>
        </p:nvSpPr>
        <p:spPr>
          <a:xfrm>
            <a:off x="6583680" y="4161536"/>
            <a:ext cx="5528734" cy="4642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C9407CC-270D-4C98-B95C-7AE67D2E1913}"/>
              </a:ext>
            </a:extLst>
          </p:cNvPr>
          <p:cNvSpPr>
            <a:spLocks noGrp="1"/>
          </p:cNvSpPr>
          <p:nvPr>
            <p:ph type="dt" sz="half" idx="10"/>
          </p:nvPr>
        </p:nvSpPr>
        <p:spPr/>
        <p:txBody>
          <a:bodyPr/>
          <a:lstStyle/>
          <a:p>
            <a:fld id="{72345051-2045-45DA-935E-2E3CA1A69ADC}" type="datetimeFigureOut">
              <a:rPr lang="en-US" smtClean="0"/>
              <a:t>3/24/2023</a:t>
            </a:fld>
            <a:endParaRPr lang="en-US"/>
          </a:p>
        </p:txBody>
      </p:sp>
      <p:sp>
        <p:nvSpPr>
          <p:cNvPr id="8" name="Footer Placeholder 7">
            <a:extLst>
              <a:ext uri="{FF2B5EF4-FFF2-40B4-BE49-F238E27FC236}">
                <a16:creationId xmlns:a16="http://schemas.microsoft.com/office/drawing/2014/main" id="{454070D5-9B7B-47FC-9F75-F6AD9607452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28EAC17-33BE-4265-8C06-644C2D34FD3C}"/>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11" name="Rectangle 10" descr="Tag=AccentColor&#10;Flavor=Light&#10;Target=FillAndLine">
            <a:extLst>
              <a:ext uri="{FF2B5EF4-FFF2-40B4-BE49-F238E27FC236}">
                <a16:creationId xmlns:a16="http://schemas.microsoft.com/office/drawing/2014/main" id="{F634C457-AEBF-47D7-9200-BAD05D138B12}"/>
              </a:ext>
            </a:extLst>
          </p:cNvPr>
          <p:cNvSpPr/>
          <p:nvPr/>
        </p:nvSpPr>
        <p:spPr>
          <a:xfrm>
            <a:off x="894079" y="2431898"/>
            <a:ext cx="11216640" cy="39014"/>
          </a:xfrm>
          <a:custGeom>
            <a:avLst/>
            <a:gdLst>
              <a:gd name="connsiteX0" fmla="*/ 0 w 11216640"/>
              <a:gd name="connsiteY0" fmla="*/ 0 h 39014"/>
              <a:gd name="connsiteX1" fmla="*/ 323303 w 11216640"/>
              <a:gd name="connsiteY1" fmla="*/ 0 h 39014"/>
              <a:gd name="connsiteX2" fmla="*/ 1095272 w 11216640"/>
              <a:gd name="connsiteY2" fmla="*/ 0 h 39014"/>
              <a:gd name="connsiteX3" fmla="*/ 1418575 w 11216640"/>
              <a:gd name="connsiteY3" fmla="*/ 0 h 39014"/>
              <a:gd name="connsiteX4" fmla="*/ 1741878 w 11216640"/>
              <a:gd name="connsiteY4" fmla="*/ 0 h 39014"/>
              <a:gd name="connsiteX5" fmla="*/ 2626013 w 11216640"/>
              <a:gd name="connsiteY5" fmla="*/ 0 h 39014"/>
              <a:gd name="connsiteX6" fmla="*/ 3285816 w 11216640"/>
              <a:gd name="connsiteY6" fmla="*/ 0 h 39014"/>
              <a:gd name="connsiteX7" fmla="*/ 3609119 w 11216640"/>
              <a:gd name="connsiteY7" fmla="*/ 0 h 39014"/>
              <a:gd name="connsiteX8" fmla="*/ 4268921 w 11216640"/>
              <a:gd name="connsiteY8" fmla="*/ 0 h 39014"/>
              <a:gd name="connsiteX9" fmla="*/ 5153056 w 11216640"/>
              <a:gd name="connsiteY9" fmla="*/ 0 h 39014"/>
              <a:gd name="connsiteX10" fmla="*/ 5700692 w 11216640"/>
              <a:gd name="connsiteY10" fmla="*/ 0 h 39014"/>
              <a:gd name="connsiteX11" fmla="*/ 6248328 w 11216640"/>
              <a:gd name="connsiteY11" fmla="*/ 0 h 39014"/>
              <a:gd name="connsiteX12" fmla="*/ 6908131 w 11216640"/>
              <a:gd name="connsiteY12" fmla="*/ 0 h 39014"/>
              <a:gd name="connsiteX13" fmla="*/ 7680099 w 11216640"/>
              <a:gd name="connsiteY13" fmla="*/ 0 h 39014"/>
              <a:gd name="connsiteX14" fmla="*/ 8452068 w 11216640"/>
              <a:gd name="connsiteY14" fmla="*/ 0 h 39014"/>
              <a:gd name="connsiteX15" fmla="*/ 9224037 w 11216640"/>
              <a:gd name="connsiteY15" fmla="*/ 0 h 39014"/>
              <a:gd name="connsiteX16" fmla="*/ 10108172 w 11216640"/>
              <a:gd name="connsiteY16" fmla="*/ 0 h 39014"/>
              <a:gd name="connsiteX17" fmla="*/ 11216640 w 11216640"/>
              <a:gd name="connsiteY17" fmla="*/ 0 h 39014"/>
              <a:gd name="connsiteX18" fmla="*/ 11216640 w 11216640"/>
              <a:gd name="connsiteY18" fmla="*/ 39014 h 39014"/>
              <a:gd name="connsiteX19" fmla="*/ 10444671 w 11216640"/>
              <a:gd name="connsiteY19" fmla="*/ 39014 h 39014"/>
              <a:gd name="connsiteX20" fmla="*/ 10121368 w 11216640"/>
              <a:gd name="connsiteY20" fmla="*/ 39014 h 39014"/>
              <a:gd name="connsiteX21" fmla="*/ 9461566 w 11216640"/>
              <a:gd name="connsiteY21" fmla="*/ 39014 h 39014"/>
              <a:gd name="connsiteX22" fmla="*/ 8913930 w 11216640"/>
              <a:gd name="connsiteY22" fmla="*/ 39014 h 39014"/>
              <a:gd name="connsiteX23" fmla="*/ 8366294 w 11216640"/>
              <a:gd name="connsiteY23" fmla="*/ 39014 h 39014"/>
              <a:gd name="connsiteX24" fmla="*/ 7818658 w 11216640"/>
              <a:gd name="connsiteY24" fmla="*/ 39014 h 39014"/>
              <a:gd name="connsiteX25" fmla="*/ 7271022 w 11216640"/>
              <a:gd name="connsiteY25" fmla="*/ 39014 h 39014"/>
              <a:gd name="connsiteX26" fmla="*/ 6499053 w 11216640"/>
              <a:gd name="connsiteY26" fmla="*/ 39014 h 39014"/>
              <a:gd name="connsiteX27" fmla="*/ 5839251 w 11216640"/>
              <a:gd name="connsiteY27" fmla="*/ 39014 h 39014"/>
              <a:gd name="connsiteX28" fmla="*/ 5515948 w 11216640"/>
              <a:gd name="connsiteY28" fmla="*/ 39014 h 39014"/>
              <a:gd name="connsiteX29" fmla="*/ 4968312 w 11216640"/>
              <a:gd name="connsiteY29" fmla="*/ 39014 h 39014"/>
              <a:gd name="connsiteX30" fmla="*/ 4196343 w 11216640"/>
              <a:gd name="connsiteY30" fmla="*/ 39014 h 39014"/>
              <a:gd name="connsiteX31" fmla="*/ 3760873 w 11216640"/>
              <a:gd name="connsiteY31" fmla="*/ 39014 h 39014"/>
              <a:gd name="connsiteX32" fmla="*/ 2876738 w 11216640"/>
              <a:gd name="connsiteY32" fmla="*/ 39014 h 39014"/>
              <a:gd name="connsiteX33" fmla="*/ 1992603 w 11216640"/>
              <a:gd name="connsiteY33" fmla="*/ 39014 h 39014"/>
              <a:gd name="connsiteX34" fmla="*/ 1332801 w 11216640"/>
              <a:gd name="connsiteY34" fmla="*/ 39014 h 39014"/>
              <a:gd name="connsiteX35" fmla="*/ 0 w 11216640"/>
              <a:gd name="connsiteY35" fmla="*/ 39014 h 39014"/>
              <a:gd name="connsiteX36" fmla="*/ 0 w 11216640"/>
              <a:gd name="connsiteY36" fmla="*/ 0 h 39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1216640" h="39014" fill="none" extrusionOk="0">
                <a:moveTo>
                  <a:pt x="0" y="0"/>
                </a:moveTo>
                <a:cubicBezTo>
                  <a:pt x="153070" y="-2962"/>
                  <a:pt x="239942" y="1946"/>
                  <a:pt x="323303" y="0"/>
                </a:cubicBezTo>
                <a:cubicBezTo>
                  <a:pt x="406664" y="-1946"/>
                  <a:pt x="854331" y="16406"/>
                  <a:pt x="1095272" y="0"/>
                </a:cubicBezTo>
                <a:cubicBezTo>
                  <a:pt x="1336213" y="-16406"/>
                  <a:pt x="1269228" y="-5829"/>
                  <a:pt x="1418575" y="0"/>
                </a:cubicBezTo>
                <a:cubicBezTo>
                  <a:pt x="1567922" y="5829"/>
                  <a:pt x="1622173" y="3016"/>
                  <a:pt x="1741878" y="0"/>
                </a:cubicBezTo>
                <a:cubicBezTo>
                  <a:pt x="1861583" y="-3016"/>
                  <a:pt x="2372477" y="-28235"/>
                  <a:pt x="2626013" y="0"/>
                </a:cubicBezTo>
                <a:cubicBezTo>
                  <a:pt x="2879549" y="28235"/>
                  <a:pt x="2963498" y="18072"/>
                  <a:pt x="3285816" y="0"/>
                </a:cubicBezTo>
                <a:cubicBezTo>
                  <a:pt x="3608134" y="-18072"/>
                  <a:pt x="3486705" y="10217"/>
                  <a:pt x="3609119" y="0"/>
                </a:cubicBezTo>
                <a:cubicBezTo>
                  <a:pt x="3731533" y="-10217"/>
                  <a:pt x="3956505" y="5594"/>
                  <a:pt x="4268921" y="0"/>
                </a:cubicBezTo>
                <a:cubicBezTo>
                  <a:pt x="4581337" y="-5594"/>
                  <a:pt x="4768569" y="-2279"/>
                  <a:pt x="5153056" y="0"/>
                </a:cubicBezTo>
                <a:cubicBezTo>
                  <a:pt x="5537544" y="2279"/>
                  <a:pt x="5504452" y="-12875"/>
                  <a:pt x="5700692" y="0"/>
                </a:cubicBezTo>
                <a:cubicBezTo>
                  <a:pt x="5896932" y="12875"/>
                  <a:pt x="6111779" y="-6065"/>
                  <a:pt x="6248328" y="0"/>
                </a:cubicBezTo>
                <a:cubicBezTo>
                  <a:pt x="6384877" y="6065"/>
                  <a:pt x="6621509" y="1430"/>
                  <a:pt x="6908131" y="0"/>
                </a:cubicBezTo>
                <a:cubicBezTo>
                  <a:pt x="7194753" y="-1430"/>
                  <a:pt x="7400299" y="12165"/>
                  <a:pt x="7680099" y="0"/>
                </a:cubicBezTo>
                <a:cubicBezTo>
                  <a:pt x="7959899" y="-12165"/>
                  <a:pt x="8202351" y="-21724"/>
                  <a:pt x="8452068" y="0"/>
                </a:cubicBezTo>
                <a:cubicBezTo>
                  <a:pt x="8701785" y="21724"/>
                  <a:pt x="8872737" y="-32813"/>
                  <a:pt x="9224037" y="0"/>
                </a:cubicBezTo>
                <a:cubicBezTo>
                  <a:pt x="9575337" y="32813"/>
                  <a:pt x="9917073" y="-11138"/>
                  <a:pt x="10108172" y="0"/>
                </a:cubicBezTo>
                <a:cubicBezTo>
                  <a:pt x="10299272" y="11138"/>
                  <a:pt x="10868989" y="5243"/>
                  <a:pt x="11216640" y="0"/>
                </a:cubicBezTo>
                <a:cubicBezTo>
                  <a:pt x="11216660" y="15412"/>
                  <a:pt x="11215259" y="20924"/>
                  <a:pt x="11216640" y="39014"/>
                </a:cubicBezTo>
                <a:cubicBezTo>
                  <a:pt x="10901973" y="7699"/>
                  <a:pt x="10789223" y="61263"/>
                  <a:pt x="10444671" y="39014"/>
                </a:cubicBezTo>
                <a:cubicBezTo>
                  <a:pt x="10100119" y="16765"/>
                  <a:pt x="10264883" y="23166"/>
                  <a:pt x="10121368" y="39014"/>
                </a:cubicBezTo>
                <a:cubicBezTo>
                  <a:pt x="9977853" y="54862"/>
                  <a:pt x="9611299" y="9407"/>
                  <a:pt x="9461566" y="39014"/>
                </a:cubicBezTo>
                <a:cubicBezTo>
                  <a:pt x="9311833" y="68621"/>
                  <a:pt x="9125032" y="15035"/>
                  <a:pt x="8913930" y="39014"/>
                </a:cubicBezTo>
                <a:cubicBezTo>
                  <a:pt x="8702828" y="62993"/>
                  <a:pt x="8484882" y="25900"/>
                  <a:pt x="8366294" y="39014"/>
                </a:cubicBezTo>
                <a:cubicBezTo>
                  <a:pt x="8247706" y="52128"/>
                  <a:pt x="8051767" y="17633"/>
                  <a:pt x="7818658" y="39014"/>
                </a:cubicBezTo>
                <a:cubicBezTo>
                  <a:pt x="7585549" y="60395"/>
                  <a:pt x="7390473" y="47090"/>
                  <a:pt x="7271022" y="39014"/>
                </a:cubicBezTo>
                <a:cubicBezTo>
                  <a:pt x="7151571" y="30938"/>
                  <a:pt x="6655453" y="2454"/>
                  <a:pt x="6499053" y="39014"/>
                </a:cubicBezTo>
                <a:cubicBezTo>
                  <a:pt x="6342653" y="75574"/>
                  <a:pt x="6132782" y="66528"/>
                  <a:pt x="5839251" y="39014"/>
                </a:cubicBezTo>
                <a:cubicBezTo>
                  <a:pt x="5545720" y="11500"/>
                  <a:pt x="5671989" y="48739"/>
                  <a:pt x="5515948" y="39014"/>
                </a:cubicBezTo>
                <a:cubicBezTo>
                  <a:pt x="5359907" y="29289"/>
                  <a:pt x="5211532" y="65101"/>
                  <a:pt x="4968312" y="39014"/>
                </a:cubicBezTo>
                <a:cubicBezTo>
                  <a:pt x="4725092" y="12927"/>
                  <a:pt x="4368419" y="74358"/>
                  <a:pt x="4196343" y="39014"/>
                </a:cubicBezTo>
                <a:cubicBezTo>
                  <a:pt x="4024267" y="3670"/>
                  <a:pt x="3902113" y="55613"/>
                  <a:pt x="3760873" y="39014"/>
                </a:cubicBezTo>
                <a:cubicBezTo>
                  <a:pt x="3619633" y="22416"/>
                  <a:pt x="3074091" y="10630"/>
                  <a:pt x="2876738" y="39014"/>
                </a:cubicBezTo>
                <a:cubicBezTo>
                  <a:pt x="2679385" y="67398"/>
                  <a:pt x="2293519" y="23639"/>
                  <a:pt x="1992603" y="39014"/>
                </a:cubicBezTo>
                <a:cubicBezTo>
                  <a:pt x="1691687" y="54389"/>
                  <a:pt x="1522242" y="43101"/>
                  <a:pt x="1332801" y="39014"/>
                </a:cubicBezTo>
                <a:cubicBezTo>
                  <a:pt x="1143360" y="34927"/>
                  <a:pt x="387532" y="29407"/>
                  <a:pt x="0" y="39014"/>
                </a:cubicBezTo>
                <a:cubicBezTo>
                  <a:pt x="400" y="28770"/>
                  <a:pt x="474" y="10303"/>
                  <a:pt x="0" y="0"/>
                </a:cubicBezTo>
                <a:close/>
              </a:path>
              <a:path w="11216640" h="39014" stroke="0" extrusionOk="0">
                <a:moveTo>
                  <a:pt x="0" y="0"/>
                </a:moveTo>
                <a:cubicBezTo>
                  <a:pt x="226243" y="5551"/>
                  <a:pt x="345600" y="23096"/>
                  <a:pt x="547636" y="0"/>
                </a:cubicBezTo>
                <a:cubicBezTo>
                  <a:pt x="749672" y="-23096"/>
                  <a:pt x="743139" y="7538"/>
                  <a:pt x="870939" y="0"/>
                </a:cubicBezTo>
                <a:cubicBezTo>
                  <a:pt x="998739" y="-7538"/>
                  <a:pt x="1319710" y="14641"/>
                  <a:pt x="1755074" y="0"/>
                </a:cubicBezTo>
                <a:cubicBezTo>
                  <a:pt x="2190438" y="-14641"/>
                  <a:pt x="2130145" y="-16471"/>
                  <a:pt x="2302710" y="0"/>
                </a:cubicBezTo>
                <a:cubicBezTo>
                  <a:pt x="2475275" y="16471"/>
                  <a:pt x="2716219" y="14716"/>
                  <a:pt x="2850346" y="0"/>
                </a:cubicBezTo>
                <a:cubicBezTo>
                  <a:pt x="2984473" y="-14716"/>
                  <a:pt x="3388099" y="-36828"/>
                  <a:pt x="3734481" y="0"/>
                </a:cubicBezTo>
                <a:cubicBezTo>
                  <a:pt x="4080864" y="36828"/>
                  <a:pt x="4065289" y="14749"/>
                  <a:pt x="4169951" y="0"/>
                </a:cubicBezTo>
                <a:cubicBezTo>
                  <a:pt x="4274613" y="-14749"/>
                  <a:pt x="4616919" y="11941"/>
                  <a:pt x="5054086" y="0"/>
                </a:cubicBezTo>
                <a:cubicBezTo>
                  <a:pt x="5491254" y="-11941"/>
                  <a:pt x="5709100" y="-32506"/>
                  <a:pt x="5938221" y="0"/>
                </a:cubicBezTo>
                <a:cubicBezTo>
                  <a:pt x="6167342" y="32506"/>
                  <a:pt x="6398143" y="-27749"/>
                  <a:pt x="6598024" y="0"/>
                </a:cubicBezTo>
                <a:cubicBezTo>
                  <a:pt x="6797905" y="27749"/>
                  <a:pt x="7074450" y="10849"/>
                  <a:pt x="7482159" y="0"/>
                </a:cubicBezTo>
                <a:cubicBezTo>
                  <a:pt x="7889868" y="-10849"/>
                  <a:pt x="7819868" y="26601"/>
                  <a:pt x="8029795" y="0"/>
                </a:cubicBezTo>
                <a:cubicBezTo>
                  <a:pt x="8239722" y="-26601"/>
                  <a:pt x="8343828" y="-24171"/>
                  <a:pt x="8577431" y="0"/>
                </a:cubicBezTo>
                <a:cubicBezTo>
                  <a:pt x="8811034" y="24171"/>
                  <a:pt x="8980857" y="34129"/>
                  <a:pt x="9349399" y="0"/>
                </a:cubicBezTo>
                <a:cubicBezTo>
                  <a:pt x="9717941" y="-34129"/>
                  <a:pt x="9670266" y="5150"/>
                  <a:pt x="9897035" y="0"/>
                </a:cubicBezTo>
                <a:cubicBezTo>
                  <a:pt x="10123804" y="-5150"/>
                  <a:pt x="10574602" y="35339"/>
                  <a:pt x="11216640" y="0"/>
                </a:cubicBezTo>
                <a:cubicBezTo>
                  <a:pt x="11218053" y="18348"/>
                  <a:pt x="11217451" y="28548"/>
                  <a:pt x="11216640" y="39014"/>
                </a:cubicBezTo>
                <a:cubicBezTo>
                  <a:pt x="11017847" y="6121"/>
                  <a:pt x="10755277" y="3405"/>
                  <a:pt x="10444671" y="39014"/>
                </a:cubicBezTo>
                <a:cubicBezTo>
                  <a:pt x="10134065" y="74623"/>
                  <a:pt x="10260913" y="53515"/>
                  <a:pt x="10121368" y="39014"/>
                </a:cubicBezTo>
                <a:cubicBezTo>
                  <a:pt x="9981823" y="24513"/>
                  <a:pt x="9877962" y="56272"/>
                  <a:pt x="9685899" y="39014"/>
                </a:cubicBezTo>
                <a:cubicBezTo>
                  <a:pt x="9493836" y="21756"/>
                  <a:pt x="9065090" y="29153"/>
                  <a:pt x="8801763" y="39014"/>
                </a:cubicBezTo>
                <a:cubicBezTo>
                  <a:pt x="8538436" y="48875"/>
                  <a:pt x="8443494" y="47334"/>
                  <a:pt x="8141961" y="39014"/>
                </a:cubicBezTo>
                <a:cubicBezTo>
                  <a:pt x="7840428" y="30694"/>
                  <a:pt x="7798303" y="29136"/>
                  <a:pt x="7706491" y="39014"/>
                </a:cubicBezTo>
                <a:cubicBezTo>
                  <a:pt x="7614679" y="48893"/>
                  <a:pt x="7346909" y="20562"/>
                  <a:pt x="7046689" y="39014"/>
                </a:cubicBezTo>
                <a:cubicBezTo>
                  <a:pt x="6746469" y="57466"/>
                  <a:pt x="6865848" y="37679"/>
                  <a:pt x="6723386" y="39014"/>
                </a:cubicBezTo>
                <a:cubicBezTo>
                  <a:pt x="6580924" y="40349"/>
                  <a:pt x="6495483" y="30104"/>
                  <a:pt x="6400083" y="39014"/>
                </a:cubicBezTo>
                <a:cubicBezTo>
                  <a:pt x="6304683" y="47924"/>
                  <a:pt x="6067597" y="53504"/>
                  <a:pt x="5740280" y="39014"/>
                </a:cubicBezTo>
                <a:cubicBezTo>
                  <a:pt x="5412963" y="24524"/>
                  <a:pt x="5451213" y="50003"/>
                  <a:pt x="5304811" y="39014"/>
                </a:cubicBezTo>
                <a:cubicBezTo>
                  <a:pt x="5158409" y="28025"/>
                  <a:pt x="4845297" y="25324"/>
                  <a:pt x="4532842" y="39014"/>
                </a:cubicBezTo>
                <a:cubicBezTo>
                  <a:pt x="4220387" y="52704"/>
                  <a:pt x="4185572" y="34151"/>
                  <a:pt x="4097373" y="39014"/>
                </a:cubicBezTo>
                <a:cubicBezTo>
                  <a:pt x="4009174" y="43877"/>
                  <a:pt x="3564045" y="74688"/>
                  <a:pt x="3325404" y="39014"/>
                </a:cubicBezTo>
                <a:cubicBezTo>
                  <a:pt x="3086763" y="3340"/>
                  <a:pt x="3154286" y="30575"/>
                  <a:pt x="3002101" y="39014"/>
                </a:cubicBezTo>
                <a:cubicBezTo>
                  <a:pt x="2849916" y="47453"/>
                  <a:pt x="2463587" y="71637"/>
                  <a:pt x="2230132" y="39014"/>
                </a:cubicBezTo>
                <a:cubicBezTo>
                  <a:pt x="1996677" y="6391"/>
                  <a:pt x="1935123" y="57784"/>
                  <a:pt x="1794662" y="39014"/>
                </a:cubicBezTo>
                <a:cubicBezTo>
                  <a:pt x="1654201" y="20245"/>
                  <a:pt x="1620288" y="54874"/>
                  <a:pt x="1471359" y="39014"/>
                </a:cubicBezTo>
                <a:cubicBezTo>
                  <a:pt x="1322430" y="23154"/>
                  <a:pt x="1214930" y="51449"/>
                  <a:pt x="1035890" y="39014"/>
                </a:cubicBezTo>
                <a:cubicBezTo>
                  <a:pt x="856850" y="26579"/>
                  <a:pt x="455402" y="10165"/>
                  <a:pt x="0" y="39014"/>
                </a:cubicBezTo>
                <a:cubicBezTo>
                  <a:pt x="-224" y="24932"/>
                  <a:pt x="-807" y="10149"/>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solidFill>
                <a:schemeClr val="tx1"/>
              </a:solidFill>
            </a:endParaRPr>
          </a:p>
        </p:txBody>
      </p:sp>
    </p:spTree>
    <p:extLst>
      <p:ext uri="{BB962C8B-B14F-4D97-AF65-F5344CB8AC3E}">
        <p14:creationId xmlns:p14="http://schemas.microsoft.com/office/powerpoint/2010/main" val="3320879654"/>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31952" y="2059094"/>
            <a:ext cx="9414035" cy="4735404"/>
          </a:xfrm>
        </p:spPr>
        <p:txBody>
          <a:bodyPr anchor="b"/>
          <a:lstStyle>
            <a:lvl1pPr>
              <a:defRPr sz="7680"/>
            </a:lvl1pPr>
          </a:lstStyle>
          <a:p>
            <a:r>
              <a:rPr lang="en-US"/>
              <a:t>Click to edit Master title style</a:t>
            </a:r>
          </a:p>
        </p:txBody>
      </p:sp>
      <p:sp>
        <p:nvSpPr>
          <p:cNvPr id="3" name="Subtitle 2"/>
          <p:cNvSpPr>
            <a:spLocks noGrp="1"/>
          </p:cNvSpPr>
          <p:nvPr>
            <p:ph type="subTitle" idx="1"/>
          </p:nvPr>
        </p:nvSpPr>
        <p:spPr>
          <a:xfrm>
            <a:off x="1231952" y="6794496"/>
            <a:ext cx="9414035" cy="1225131"/>
          </a:xfrm>
        </p:spPr>
        <p:txBody>
          <a:bodyPr anchor="t"/>
          <a:lstStyle>
            <a:lvl1pPr marL="0" indent="0" algn="l">
              <a:buNone/>
              <a:defRPr cap="all">
                <a:solidFill>
                  <a:schemeClr val="bg2">
                    <a:lumMod val="40000"/>
                    <a:lumOff val="60000"/>
                  </a:schemeClr>
                </a:solidFill>
              </a:defRPr>
            </a:lvl1pPr>
            <a:lvl2pPr marL="487695" indent="0" algn="ctr">
              <a:buNone/>
              <a:defRPr>
                <a:solidFill>
                  <a:schemeClr val="tx1">
                    <a:tint val="75000"/>
                  </a:schemeClr>
                </a:solidFill>
              </a:defRPr>
            </a:lvl2pPr>
            <a:lvl3pPr marL="975390" indent="0" algn="ctr">
              <a:buNone/>
              <a:defRPr>
                <a:solidFill>
                  <a:schemeClr val="tx1">
                    <a:tint val="75000"/>
                  </a:schemeClr>
                </a:solidFill>
              </a:defRPr>
            </a:lvl3pPr>
            <a:lvl4pPr marL="1463086" indent="0" algn="ctr">
              <a:buNone/>
              <a:defRPr>
                <a:solidFill>
                  <a:schemeClr val="tx1">
                    <a:tint val="75000"/>
                  </a:schemeClr>
                </a:solidFill>
              </a:defRPr>
            </a:lvl4pPr>
            <a:lvl5pPr marL="1950781" indent="0" algn="ctr">
              <a:buNone/>
              <a:defRPr>
                <a:solidFill>
                  <a:schemeClr val="tx1">
                    <a:tint val="75000"/>
                  </a:schemeClr>
                </a:solidFill>
              </a:defRPr>
            </a:lvl5pPr>
            <a:lvl6pPr marL="2438476" indent="0" algn="ctr">
              <a:buNone/>
              <a:defRPr>
                <a:solidFill>
                  <a:schemeClr val="tx1">
                    <a:tint val="75000"/>
                  </a:schemeClr>
                </a:solidFill>
              </a:defRPr>
            </a:lvl6pPr>
            <a:lvl7pPr marL="2926171" indent="0" algn="ctr">
              <a:buNone/>
              <a:defRPr>
                <a:solidFill>
                  <a:schemeClr val="tx1">
                    <a:tint val="75000"/>
                  </a:schemeClr>
                </a:solidFill>
              </a:defRPr>
            </a:lvl7pPr>
            <a:lvl8pPr marL="3413867" indent="0" algn="ctr">
              <a:buNone/>
              <a:defRPr>
                <a:solidFill>
                  <a:schemeClr val="tx1">
                    <a:tint val="75000"/>
                  </a:schemeClr>
                </a:solidFill>
              </a:defRPr>
            </a:lvl8pPr>
            <a:lvl9pPr marL="390156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AAD347D-5ACD-4C99-B74B-A9C85AD731AF}" type="datetimeFigureOut">
              <a:rPr lang="en-US" dirty="0"/>
              <a:t>3/24/2023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a:p>
        </p:txBody>
      </p:sp>
    </p:spTree>
    <p:extLst>
      <p:ext uri="{BB962C8B-B14F-4D97-AF65-F5344CB8AC3E}">
        <p14:creationId xmlns:p14="http://schemas.microsoft.com/office/powerpoint/2010/main" val="362453172"/>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p>
            <a:fld id="{4509A250-FF31-4206-8172-F9D3106AACB1}" type="datetimeFigureOut">
              <a:rPr lang="en-US" dirty="0"/>
              <a:t>3/24/2023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a:p>
        </p:txBody>
      </p:sp>
    </p:spTree>
    <p:extLst>
      <p:ext uri="{BB962C8B-B14F-4D97-AF65-F5344CB8AC3E}">
        <p14:creationId xmlns:p14="http://schemas.microsoft.com/office/powerpoint/2010/main" val="2105244186"/>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31954" y="4070021"/>
            <a:ext cx="9414034" cy="2724476"/>
          </a:xfrm>
        </p:spPr>
        <p:txBody>
          <a:bodyPr anchor="b"/>
          <a:lstStyle>
            <a:lvl1pPr algn="l">
              <a:defRPr sz="4267" b="0" cap="none"/>
            </a:lvl1pPr>
          </a:lstStyle>
          <a:p>
            <a:r>
              <a:rPr lang="en-US"/>
              <a:t>Click to edit Master title style</a:t>
            </a:r>
          </a:p>
        </p:txBody>
      </p:sp>
      <p:sp>
        <p:nvSpPr>
          <p:cNvPr id="3" name="Text Placeholder 2"/>
          <p:cNvSpPr>
            <a:spLocks noGrp="1"/>
          </p:cNvSpPr>
          <p:nvPr>
            <p:ph type="body" idx="1"/>
          </p:nvPr>
        </p:nvSpPr>
        <p:spPr>
          <a:xfrm>
            <a:off x="1231952" y="6794497"/>
            <a:ext cx="9414035" cy="1223680"/>
          </a:xfrm>
        </p:spPr>
        <p:txBody>
          <a:bodyPr anchor="t"/>
          <a:lstStyle>
            <a:lvl1pPr marL="0" indent="0" algn="l">
              <a:buNone/>
              <a:defRPr sz="2133" cap="all">
                <a:solidFill>
                  <a:schemeClr val="bg2">
                    <a:lumMod val="40000"/>
                    <a:lumOff val="60000"/>
                  </a:schemeClr>
                </a:solidFill>
              </a:defRPr>
            </a:lvl1pPr>
            <a:lvl2pPr marL="487695" indent="0">
              <a:buNone/>
              <a:defRPr sz="1920">
                <a:solidFill>
                  <a:schemeClr val="tx1">
                    <a:tint val="75000"/>
                  </a:schemeClr>
                </a:solidFill>
              </a:defRPr>
            </a:lvl2pPr>
            <a:lvl3pPr marL="975390" indent="0">
              <a:buNone/>
              <a:defRPr sz="1707">
                <a:solidFill>
                  <a:schemeClr val="tx1">
                    <a:tint val="75000"/>
                  </a:schemeClr>
                </a:solidFill>
              </a:defRPr>
            </a:lvl3pPr>
            <a:lvl4pPr marL="1463086" indent="0">
              <a:buNone/>
              <a:defRPr sz="1493">
                <a:solidFill>
                  <a:schemeClr val="tx1">
                    <a:tint val="75000"/>
                  </a:schemeClr>
                </a:solidFill>
              </a:defRPr>
            </a:lvl4pPr>
            <a:lvl5pPr marL="1950781" indent="0">
              <a:buNone/>
              <a:defRPr sz="1493">
                <a:solidFill>
                  <a:schemeClr val="tx1">
                    <a:tint val="75000"/>
                  </a:schemeClr>
                </a:solidFill>
              </a:defRPr>
            </a:lvl5pPr>
            <a:lvl6pPr marL="2438476" indent="0">
              <a:buNone/>
              <a:defRPr sz="1493">
                <a:solidFill>
                  <a:schemeClr val="tx1">
                    <a:tint val="75000"/>
                  </a:schemeClr>
                </a:solidFill>
              </a:defRPr>
            </a:lvl6pPr>
            <a:lvl7pPr marL="2926171" indent="0">
              <a:buNone/>
              <a:defRPr sz="1493">
                <a:solidFill>
                  <a:schemeClr val="tx1">
                    <a:tint val="75000"/>
                  </a:schemeClr>
                </a:solidFill>
              </a:defRPr>
            </a:lvl7pPr>
            <a:lvl8pPr marL="3413867" indent="0">
              <a:buNone/>
              <a:defRPr sz="1493">
                <a:solidFill>
                  <a:schemeClr val="tx1">
                    <a:tint val="75000"/>
                  </a:schemeClr>
                </a:solidFill>
              </a:defRPr>
            </a:lvl8pPr>
            <a:lvl9pPr marL="3901562" indent="0">
              <a:buNone/>
              <a:defRPr sz="149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796027F-7875-4030-9381-8BD8C4F21935}" type="datetimeFigureOut">
              <a:rPr lang="en-US" dirty="0"/>
              <a:t>3/24/2023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a:p>
        </p:txBody>
      </p:sp>
    </p:spTree>
    <p:extLst>
      <p:ext uri="{BB962C8B-B14F-4D97-AF65-F5344CB8AC3E}">
        <p14:creationId xmlns:p14="http://schemas.microsoft.com/office/powerpoint/2010/main" val="3208979424"/>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76867" y="2930596"/>
            <a:ext cx="4689428" cy="5967307"/>
          </a:xfrm>
        </p:spPr>
        <p:txBody>
          <a:bodyPr>
            <a:normAutofit/>
          </a:bodyPr>
          <a:lstStyle>
            <a:lvl1pPr>
              <a:defRPr sz="1920"/>
            </a:lvl1pPr>
            <a:lvl2pPr>
              <a:defRPr sz="1707"/>
            </a:lvl2pPr>
            <a:lvl3pPr>
              <a:defRPr sz="1493"/>
            </a:lvl3pPr>
            <a:lvl4pPr>
              <a:defRPr sz="1280"/>
            </a:lvl4pPr>
            <a:lvl5pPr>
              <a:defRPr sz="1280"/>
            </a:lvl5pPr>
            <a:lvl6pPr>
              <a:defRPr sz="1280"/>
            </a:lvl6pPr>
            <a:lvl7pPr>
              <a:defRPr sz="1280"/>
            </a:lvl7pPr>
            <a:lvl8pPr>
              <a:defRPr sz="1280"/>
            </a:lvl8pPr>
            <a:lvl9pPr>
              <a:defRPr sz="128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031460" y="2924220"/>
            <a:ext cx="4689430" cy="5973682"/>
          </a:xfrm>
        </p:spPr>
        <p:txBody>
          <a:bodyPr>
            <a:normAutofit/>
          </a:bodyPr>
          <a:lstStyle>
            <a:lvl1pPr>
              <a:defRPr sz="1920"/>
            </a:lvl1pPr>
            <a:lvl2pPr>
              <a:defRPr sz="1707"/>
            </a:lvl2pPr>
            <a:lvl3pPr>
              <a:defRPr sz="1493"/>
            </a:lvl3pPr>
            <a:lvl4pPr>
              <a:defRPr sz="1280"/>
            </a:lvl4pPr>
            <a:lvl5pPr>
              <a:defRPr sz="1280"/>
            </a:lvl5pPr>
            <a:lvl6pPr>
              <a:defRPr sz="1280"/>
            </a:lvl6pPr>
            <a:lvl7pPr>
              <a:defRPr sz="1280"/>
            </a:lvl7pPr>
            <a:lvl8pPr>
              <a:defRPr sz="1280"/>
            </a:lvl8pPr>
            <a:lvl9pPr>
              <a:defRPr sz="128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796027F-7875-4030-9381-8BD8C4F21935}" type="datetimeFigureOut">
              <a:rPr lang="en-US" dirty="0"/>
              <a:t>3/24/2023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a:p>
        </p:txBody>
      </p:sp>
    </p:spTree>
    <p:extLst>
      <p:ext uri="{BB962C8B-B14F-4D97-AF65-F5344CB8AC3E}">
        <p14:creationId xmlns:p14="http://schemas.microsoft.com/office/powerpoint/2010/main" val="2833446348"/>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176867" y="2709333"/>
            <a:ext cx="4689427" cy="819573"/>
          </a:xfrm>
        </p:spPr>
        <p:txBody>
          <a:bodyPr anchor="b">
            <a:noAutofit/>
          </a:bodyPr>
          <a:lstStyle>
            <a:lvl1pPr marL="0" indent="0">
              <a:buNone/>
              <a:defRPr sz="2560" b="0">
                <a:solidFill>
                  <a:schemeClr val="bg2">
                    <a:lumMod val="40000"/>
                    <a:lumOff val="60000"/>
                  </a:schemeClr>
                </a:solidFill>
              </a:defRPr>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4" name="Content Placeholder 3"/>
          <p:cNvSpPr>
            <a:spLocks noGrp="1"/>
          </p:cNvSpPr>
          <p:nvPr>
            <p:ph sz="half" idx="2"/>
          </p:nvPr>
        </p:nvSpPr>
        <p:spPr>
          <a:xfrm>
            <a:off x="1176867" y="3576320"/>
            <a:ext cx="4689428" cy="5321583"/>
          </a:xfrm>
        </p:spPr>
        <p:txBody>
          <a:bodyPr>
            <a:normAutofit/>
          </a:bodyPr>
          <a:lstStyle>
            <a:lvl1pPr>
              <a:defRPr sz="1920"/>
            </a:lvl1pPr>
            <a:lvl2pPr>
              <a:defRPr sz="1707"/>
            </a:lvl2pPr>
            <a:lvl3pPr>
              <a:defRPr sz="1493"/>
            </a:lvl3pPr>
            <a:lvl4pPr>
              <a:defRPr sz="1280"/>
            </a:lvl4pPr>
            <a:lvl5pPr>
              <a:defRPr sz="1280"/>
            </a:lvl5pPr>
            <a:lvl6pPr>
              <a:defRPr sz="1280"/>
            </a:lvl6pPr>
            <a:lvl7pPr>
              <a:defRPr sz="1280"/>
            </a:lvl7pPr>
            <a:lvl8pPr>
              <a:defRPr sz="1280"/>
            </a:lvl8pPr>
            <a:lvl9pPr>
              <a:defRPr sz="128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031462" y="2709333"/>
            <a:ext cx="4689428" cy="819573"/>
          </a:xfrm>
        </p:spPr>
        <p:txBody>
          <a:bodyPr anchor="b">
            <a:noAutofit/>
          </a:bodyPr>
          <a:lstStyle>
            <a:lvl1pPr marL="0" indent="0">
              <a:buNone/>
              <a:defRPr sz="2560" b="0">
                <a:solidFill>
                  <a:schemeClr val="bg2">
                    <a:lumMod val="40000"/>
                    <a:lumOff val="60000"/>
                  </a:schemeClr>
                </a:solidFill>
              </a:defRPr>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6" name="Content Placeholder 5"/>
          <p:cNvSpPr>
            <a:spLocks noGrp="1"/>
          </p:cNvSpPr>
          <p:nvPr>
            <p:ph sz="quarter" idx="4"/>
          </p:nvPr>
        </p:nvSpPr>
        <p:spPr>
          <a:xfrm>
            <a:off x="6031462" y="3576320"/>
            <a:ext cx="4689428" cy="5321583"/>
          </a:xfrm>
        </p:spPr>
        <p:txBody>
          <a:bodyPr>
            <a:normAutofit/>
          </a:bodyPr>
          <a:lstStyle>
            <a:lvl1pPr>
              <a:defRPr sz="1920"/>
            </a:lvl1pPr>
            <a:lvl2pPr>
              <a:defRPr sz="1707"/>
            </a:lvl2pPr>
            <a:lvl3pPr>
              <a:defRPr sz="1493"/>
            </a:lvl3pPr>
            <a:lvl4pPr>
              <a:defRPr sz="1280"/>
            </a:lvl4pPr>
            <a:lvl5pPr>
              <a:defRPr sz="1280"/>
            </a:lvl5pPr>
            <a:lvl6pPr>
              <a:defRPr sz="1280"/>
            </a:lvl6pPr>
            <a:lvl7pPr>
              <a:defRPr sz="1280"/>
            </a:lvl7pPr>
            <a:lvl8pPr>
              <a:defRPr sz="1280"/>
            </a:lvl8pPr>
            <a:lvl9pPr>
              <a:defRPr sz="128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796027F-7875-4030-9381-8BD8C4F21935}" type="datetimeFigureOut">
              <a:rPr lang="en-US" dirty="0"/>
              <a:t>3/24/2023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57F1E4F-1CFF-5643-939E-02111984F565}" type="slidenum">
              <a:rPr lang="en-US" dirty="0"/>
              <a:t>‹#›</a:t>
            </a:fld>
            <a:endParaRPr lang="en-US"/>
          </a:p>
        </p:txBody>
      </p:sp>
    </p:spTree>
    <p:extLst>
      <p:ext uri="{BB962C8B-B14F-4D97-AF65-F5344CB8AC3E}">
        <p14:creationId xmlns:p14="http://schemas.microsoft.com/office/powerpoint/2010/main" val="3072658795"/>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Date Placeholder 2"/>
          <p:cNvSpPr>
            <a:spLocks noGrp="1"/>
          </p:cNvSpPr>
          <p:nvPr>
            <p:ph type="dt" sz="half" idx="10"/>
          </p:nvPr>
        </p:nvSpPr>
        <p:spPr/>
        <p:txBody>
          <a:bodyPr/>
          <a:lstStyle/>
          <a:p>
            <a:fld id="{4509A250-FF31-4206-8172-F9D3106AACB1}" type="datetimeFigureOut">
              <a:rPr lang="en-US" dirty="0"/>
              <a:t>3/24/2023</a:t>
            </a:fld>
            <a:endParaRPr lang="en-US"/>
          </a:p>
        </p:txBody>
      </p:sp>
      <p:sp>
        <p:nvSpPr>
          <p:cNvPr id="5" name="Footer Placeholder 3"/>
          <p:cNvSpPr>
            <a:spLocks noGrp="1"/>
          </p:cNvSpPr>
          <p:nvPr>
            <p:ph type="ftr" sz="quarter" idx="11"/>
          </p:nvPr>
        </p:nvSpPr>
        <p:spPr/>
        <p:txBody>
          <a:bodyPr/>
          <a:lstStyle/>
          <a:p>
            <a:endParaRPr lang="en-US"/>
          </a:p>
        </p:txBody>
      </p:sp>
      <p:sp>
        <p:nvSpPr>
          <p:cNvPr id="6" name="Slide Number Placeholder 4"/>
          <p:cNvSpPr>
            <a:spLocks noGrp="1"/>
          </p:cNvSpPr>
          <p:nvPr>
            <p:ph type="sldNum" sz="quarter" idx="12"/>
          </p:nvPr>
        </p:nvSpPr>
        <p:spPr/>
        <p:txBody>
          <a:bodyPr/>
          <a:lstStyle/>
          <a:p>
            <a:fld id="{D57F1E4F-1CFF-5643-939E-02111984F565}" type="slidenum">
              <a:rPr lang="en-US" dirty="0"/>
              <a:t>‹#›</a:t>
            </a:fld>
            <a:endParaRPr lang="en-US"/>
          </a:p>
        </p:txBody>
      </p:sp>
    </p:spTree>
    <p:extLst>
      <p:ext uri="{BB962C8B-B14F-4D97-AF65-F5344CB8AC3E}">
        <p14:creationId xmlns:p14="http://schemas.microsoft.com/office/powerpoint/2010/main" val="294223799"/>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4509A250-FF31-4206-8172-F9D3106AACB1}" type="datetimeFigureOut">
              <a:rPr lang="en-US" dirty="0"/>
              <a:t>3/24/2023</a:t>
            </a:fld>
            <a:endParaRPr lang="en-US"/>
          </a:p>
        </p:txBody>
      </p:sp>
      <p:sp>
        <p:nvSpPr>
          <p:cNvPr id="5" name="Footer Placeholder 2"/>
          <p:cNvSpPr>
            <a:spLocks noGrp="1"/>
          </p:cNvSpPr>
          <p:nvPr>
            <p:ph type="ftr" sz="quarter" idx="11"/>
          </p:nvPr>
        </p:nvSpPr>
        <p:spPr/>
        <p:txBody>
          <a:bodyPr/>
          <a:lstStyle/>
          <a:p>
            <a:endParaRPr lang="en-US"/>
          </a:p>
        </p:txBody>
      </p:sp>
      <p:sp>
        <p:nvSpPr>
          <p:cNvPr id="6" name="Slide Number Placeholder 3"/>
          <p:cNvSpPr>
            <a:spLocks noGrp="1"/>
          </p:cNvSpPr>
          <p:nvPr>
            <p:ph type="sldNum" sz="quarter" idx="12"/>
          </p:nvPr>
        </p:nvSpPr>
        <p:spPr/>
        <p:txBody>
          <a:bodyPr/>
          <a:lstStyle/>
          <a:p>
            <a:fld id="{D57F1E4F-1CFF-5643-939E-02111984F565}" type="slidenum">
              <a:rPr lang="en-US" dirty="0"/>
              <a:t>‹#›</a:t>
            </a:fld>
            <a:endParaRPr lang="en-US"/>
          </a:p>
        </p:txBody>
      </p:sp>
    </p:spTree>
    <p:extLst>
      <p:ext uri="{BB962C8B-B14F-4D97-AF65-F5344CB8AC3E}">
        <p14:creationId xmlns:p14="http://schemas.microsoft.com/office/powerpoint/2010/main" val="1875677354"/>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31950" y="2059094"/>
            <a:ext cx="3627802" cy="2059093"/>
          </a:xfrm>
        </p:spPr>
        <p:txBody>
          <a:bodyPr anchor="b"/>
          <a:lstStyle>
            <a:lvl1pPr algn="l">
              <a:defRPr sz="2560" b="0"/>
            </a:lvl1pPr>
          </a:lstStyle>
          <a:p>
            <a:r>
              <a:rPr lang="en-US"/>
              <a:t>Click to edit Master title style</a:t>
            </a:r>
          </a:p>
        </p:txBody>
      </p:sp>
      <p:sp>
        <p:nvSpPr>
          <p:cNvPr id="3" name="Content Placeholder 2"/>
          <p:cNvSpPr>
            <a:spLocks noGrp="1"/>
          </p:cNvSpPr>
          <p:nvPr>
            <p:ph idx="1"/>
          </p:nvPr>
        </p:nvSpPr>
        <p:spPr>
          <a:xfrm>
            <a:off x="5103591" y="2059093"/>
            <a:ext cx="5542397" cy="6502400"/>
          </a:xfrm>
        </p:spPr>
        <p:txBody>
          <a:bodyPr anchor="ctr">
            <a:normAutofit/>
          </a:bodyPr>
          <a:lstStyle>
            <a:lvl1pPr>
              <a:defRPr sz="2133"/>
            </a:lvl1pPr>
            <a:lvl2pPr>
              <a:defRPr sz="1920"/>
            </a:lvl2pPr>
            <a:lvl3pPr>
              <a:defRPr sz="1707"/>
            </a:lvl3pPr>
            <a:lvl4pPr>
              <a:defRPr sz="1493"/>
            </a:lvl4pPr>
            <a:lvl5pPr>
              <a:defRPr sz="1493"/>
            </a:lvl5pPr>
            <a:lvl6pPr>
              <a:defRPr sz="1493"/>
            </a:lvl6pPr>
            <a:lvl7pPr>
              <a:defRPr sz="1493"/>
            </a:lvl7pPr>
            <a:lvl8pPr>
              <a:defRPr sz="1493"/>
            </a:lvl8pPr>
            <a:lvl9pPr>
              <a:defRPr sz="149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31950" y="4450532"/>
            <a:ext cx="3627801" cy="4118185"/>
          </a:xfrm>
        </p:spPr>
        <p:txBody>
          <a:bodyPr/>
          <a:lstStyle>
            <a:lvl1pPr marL="0" indent="0">
              <a:buNone/>
              <a:defRPr sz="1493"/>
            </a:lvl1pPr>
            <a:lvl2pPr marL="487695" indent="0">
              <a:buNone/>
              <a:defRPr sz="1280"/>
            </a:lvl2pPr>
            <a:lvl3pPr marL="975390" indent="0">
              <a:buNone/>
              <a:defRPr sz="1067"/>
            </a:lvl3pPr>
            <a:lvl4pPr marL="1463086" indent="0">
              <a:buNone/>
              <a:defRPr sz="960"/>
            </a:lvl4pPr>
            <a:lvl5pPr marL="1950781" indent="0">
              <a:buNone/>
              <a:defRPr sz="960"/>
            </a:lvl5pPr>
            <a:lvl6pPr marL="2438476" indent="0">
              <a:buNone/>
              <a:defRPr sz="960"/>
            </a:lvl6pPr>
            <a:lvl7pPr marL="2926171" indent="0">
              <a:buNone/>
              <a:defRPr sz="960"/>
            </a:lvl7pPr>
            <a:lvl8pPr marL="3413867" indent="0">
              <a:buNone/>
              <a:defRPr sz="960"/>
            </a:lvl8pPr>
            <a:lvl9pPr marL="3901562" indent="0">
              <a:buNone/>
              <a:defRPr sz="960"/>
            </a:lvl9pPr>
          </a:lstStyle>
          <a:p>
            <a:pPr lvl="0"/>
            <a:r>
              <a:rPr lang="en-US"/>
              <a:t>Click to edit Master text styles</a:t>
            </a:r>
          </a:p>
        </p:txBody>
      </p:sp>
      <p:sp>
        <p:nvSpPr>
          <p:cNvPr id="7" name="Date Placeholder 4"/>
          <p:cNvSpPr>
            <a:spLocks noGrp="1"/>
          </p:cNvSpPr>
          <p:nvPr>
            <p:ph type="dt" sz="half" idx="10"/>
          </p:nvPr>
        </p:nvSpPr>
        <p:spPr/>
        <p:txBody>
          <a:bodyPr/>
          <a:lstStyle/>
          <a:p>
            <a:fld id="{4509A250-FF31-4206-8172-F9D3106AACB1}" type="datetimeFigureOut">
              <a:rPr lang="en-US" dirty="0"/>
              <a:t>3/24/2023</a:t>
            </a:fld>
            <a:endParaRPr lang="en-US"/>
          </a:p>
        </p:txBody>
      </p:sp>
      <p:sp>
        <p:nvSpPr>
          <p:cNvPr id="5" name="Footer Placeholder 5"/>
          <p:cNvSpPr>
            <a:spLocks noGrp="1"/>
          </p:cNvSpPr>
          <p:nvPr>
            <p:ph type="ftr" sz="quarter" idx="11"/>
          </p:nvPr>
        </p:nvSpPr>
        <p:spPr/>
        <p:txBody>
          <a:bodyPr/>
          <a:lstStyle/>
          <a:p>
            <a:endParaRPr lang="en-US"/>
          </a:p>
        </p:txBody>
      </p:sp>
      <p:sp>
        <p:nvSpPr>
          <p:cNvPr id="6" name="Slide Number Placeholder 6"/>
          <p:cNvSpPr>
            <a:spLocks noGrp="1"/>
          </p:cNvSpPr>
          <p:nvPr>
            <p:ph type="sldNum" sz="quarter" idx="12"/>
          </p:nvPr>
        </p:nvSpPr>
        <p:spPr/>
        <p:txBody>
          <a:bodyPr/>
          <a:lstStyle/>
          <a:p>
            <a:fld id="{D57F1E4F-1CFF-5643-939E-02111984F565}" type="slidenum">
              <a:rPr lang="en-US" dirty="0"/>
              <a:t>‹#›</a:t>
            </a:fld>
            <a:endParaRPr lang="en-US"/>
          </a:p>
        </p:txBody>
      </p:sp>
    </p:spTree>
    <p:extLst>
      <p:ext uri="{BB962C8B-B14F-4D97-AF65-F5344CB8AC3E}">
        <p14:creationId xmlns:p14="http://schemas.microsoft.com/office/powerpoint/2010/main" val="3586305143"/>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30834" y="2637073"/>
            <a:ext cx="5432433" cy="2239727"/>
          </a:xfrm>
        </p:spPr>
        <p:txBody>
          <a:bodyPr anchor="b">
            <a:normAutofit/>
          </a:bodyPr>
          <a:lstStyle>
            <a:lvl1pPr algn="l">
              <a:defRPr sz="3840" b="0"/>
            </a:lvl1pPr>
          </a:lstStyle>
          <a:p>
            <a:r>
              <a:rPr lang="en-US"/>
              <a:t>Click to edit Master title style</a:t>
            </a:r>
          </a:p>
        </p:txBody>
      </p:sp>
      <p:sp>
        <p:nvSpPr>
          <p:cNvPr id="3" name="Picture Placeholder 2"/>
          <p:cNvSpPr>
            <a:spLocks noGrp="1" noChangeAspect="1"/>
          </p:cNvSpPr>
          <p:nvPr>
            <p:ph type="pic" idx="1"/>
          </p:nvPr>
        </p:nvSpPr>
        <p:spPr>
          <a:xfrm>
            <a:off x="7412849" y="1625600"/>
            <a:ext cx="3413760" cy="65024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707"/>
            </a:lvl1pPr>
            <a:lvl2pPr marL="487695" indent="0">
              <a:buNone/>
              <a:defRPr sz="1707"/>
            </a:lvl2pPr>
            <a:lvl3pPr marL="975390" indent="0">
              <a:buNone/>
              <a:defRPr sz="1707"/>
            </a:lvl3pPr>
            <a:lvl4pPr marL="1463086" indent="0">
              <a:buNone/>
              <a:defRPr sz="1707"/>
            </a:lvl4pPr>
            <a:lvl5pPr marL="1950781" indent="0">
              <a:buNone/>
              <a:defRPr sz="1707"/>
            </a:lvl5pPr>
            <a:lvl6pPr marL="2438476" indent="0">
              <a:buNone/>
              <a:defRPr sz="1707"/>
            </a:lvl6pPr>
            <a:lvl7pPr marL="2926171" indent="0">
              <a:buNone/>
              <a:defRPr sz="1707"/>
            </a:lvl7pPr>
            <a:lvl8pPr marL="3413867" indent="0">
              <a:buNone/>
              <a:defRPr sz="1707"/>
            </a:lvl8pPr>
            <a:lvl9pPr marL="3901562" indent="0">
              <a:buNone/>
              <a:defRPr sz="1707"/>
            </a:lvl9pPr>
          </a:lstStyle>
          <a:p>
            <a:endParaRPr lang="en-US"/>
          </a:p>
        </p:txBody>
      </p:sp>
      <p:sp>
        <p:nvSpPr>
          <p:cNvPr id="4" name="Text Placeholder 3"/>
          <p:cNvSpPr>
            <a:spLocks noGrp="1"/>
          </p:cNvSpPr>
          <p:nvPr>
            <p:ph type="body" sz="half" idx="2"/>
          </p:nvPr>
        </p:nvSpPr>
        <p:spPr>
          <a:xfrm>
            <a:off x="1231951" y="5201920"/>
            <a:ext cx="5423978" cy="1950720"/>
          </a:xfrm>
        </p:spPr>
        <p:txBody>
          <a:bodyPr>
            <a:normAutofit/>
          </a:bodyPr>
          <a:lstStyle>
            <a:lvl1pPr marL="0" indent="0">
              <a:buNone/>
              <a:defRPr sz="1493"/>
            </a:lvl1pPr>
            <a:lvl2pPr marL="487695" indent="0">
              <a:buNone/>
              <a:defRPr sz="1280"/>
            </a:lvl2pPr>
            <a:lvl3pPr marL="975390" indent="0">
              <a:buNone/>
              <a:defRPr sz="1067"/>
            </a:lvl3pPr>
            <a:lvl4pPr marL="1463086" indent="0">
              <a:buNone/>
              <a:defRPr sz="960"/>
            </a:lvl4pPr>
            <a:lvl5pPr marL="1950781" indent="0">
              <a:buNone/>
              <a:defRPr sz="960"/>
            </a:lvl5pPr>
            <a:lvl6pPr marL="2438476" indent="0">
              <a:buNone/>
              <a:defRPr sz="960"/>
            </a:lvl6pPr>
            <a:lvl7pPr marL="2926171" indent="0">
              <a:buNone/>
              <a:defRPr sz="960"/>
            </a:lvl7pPr>
            <a:lvl8pPr marL="3413867" indent="0">
              <a:buNone/>
              <a:defRPr sz="960"/>
            </a:lvl8pPr>
            <a:lvl9pPr marL="3901562" indent="0">
              <a:buNone/>
              <a:defRPr sz="960"/>
            </a:lvl9pPr>
          </a:lstStyle>
          <a:p>
            <a:pPr lvl="0"/>
            <a:r>
              <a:rPr lang="en-US"/>
              <a:t>Click to edit Master text styles</a:t>
            </a:r>
          </a:p>
        </p:txBody>
      </p:sp>
      <p:sp>
        <p:nvSpPr>
          <p:cNvPr id="5" name="Date Placeholder 4"/>
          <p:cNvSpPr>
            <a:spLocks noGrp="1"/>
          </p:cNvSpPr>
          <p:nvPr>
            <p:ph type="dt" sz="half" idx="10"/>
          </p:nvPr>
        </p:nvSpPr>
        <p:spPr/>
        <p:txBody>
          <a:bodyPr/>
          <a:lstStyle/>
          <a:p>
            <a:fld id="{4509A250-FF31-4206-8172-F9D3106AACB1}" type="datetimeFigureOut">
              <a:rPr lang="en-US" dirty="0"/>
              <a:t>3/24/2023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a:p>
        </p:txBody>
      </p:sp>
    </p:spTree>
    <p:extLst>
      <p:ext uri="{BB962C8B-B14F-4D97-AF65-F5344CB8AC3E}">
        <p14:creationId xmlns:p14="http://schemas.microsoft.com/office/powerpoint/2010/main" val="2754237542"/>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31954" y="6827502"/>
            <a:ext cx="9414034" cy="806027"/>
          </a:xfrm>
        </p:spPr>
        <p:txBody>
          <a:bodyPr anchor="b">
            <a:normAutofit/>
          </a:bodyPr>
          <a:lstStyle>
            <a:lvl1pPr algn="l">
              <a:defRPr sz="2560" b="0"/>
            </a:lvl1pPr>
          </a:lstStyle>
          <a:p>
            <a:r>
              <a:rPr lang="en-US"/>
              <a:t>Click to edit Master title style</a:t>
            </a:r>
          </a:p>
        </p:txBody>
      </p:sp>
      <p:sp>
        <p:nvSpPr>
          <p:cNvPr id="3" name="Picture Placeholder 2"/>
          <p:cNvSpPr>
            <a:spLocks noGrp="1" noChangeAspect="1"/>
          </p:cNvSpPr>
          <p:nvPr>
            <p:ph type="pic" idx="1"/>
          </p:nvPr>
        </p:nvSpPr>
        <p:spPr>
          <a:xfrm>
            <a:off x="1231952" y="975360"/>
            <a:ext cx="9414035" cy="517783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707"/>
            </a:lvl1pPr>
            <a:lvl2pPr marL="487695" indent="0">
              <a:buNone/>
              <a:defRPr sz="1707"/>
            </a:lvl2pPr>
            <a:lvl3pPr marL="975390" indent="0">
              <a:buNone/>
              <a:defRPr sz="1707"/>
            </a:lvl3pPr>
            <a:lvl4pPr marL="1463086" indent="0">
              <a:buNone/>
              <a:defRPr sz="1707"/>
            </a:lvl4pPr>
            <a:lvl5pPr marL="1950781" indent="0">
              <a:buNone/>
              <a:defRPr sz="1707"/>
            </a:lvl5pPr>
            <a:lvl6pPr marL="2438476" indent="0">
              <a:buNone/>
              <a:defRPr sz="1707"/>
            </a:lvl6pPr>
            <a:lvl7pPr marL="2926171" indent="0">
              <a:buNone/>
              <a:defRPr sz="1707"/>
            </a:lvl7pPr>
            <a:lvl8pPr marL="3413867" indent="0">
              <a:buNone/>
              <a:defRPr sz="1707"/>
            </a:lvl8pPr>
            <a:lvl9pPr marL="3901562" indent="0">
              <a:buNone/>
              <a:defRPr sz="1707"/>
            </a:lvl9pPr>
          </a:lstStyle>
          <a:p>
            <a:endParaRPr lang="en-US"/>
          </a:p>
        </p:txBody>
      </p:sp>
      <p:sp>
        <p:nvSpPr>
          <p:cNvPr id="4" name="Text Placeholder 3"/>
          <p:cNvSpPr>
            <a:spLocks noGrp="1"/>
          </p:cNvSpPr>
          <p:nvPr>
            <p:ph type="body" sz="half" idx="2"/>
          </p:nvPr>
        </p:nvSpPr>
        <p:spPr>
          <a:xfrm>
            <a:off x="1231953" y="7633529"/>
            <a:ext cx="9414033" cy="702168"/>
          </a:xfrm>
        </p:spPr>
        <p:txBody>
          <a:bodyPr>
            <a:normAutofit/>
          </a:bodyPr>
          <a:lstStyle>
            <a:lvl1pPr marL="0" indent="0">
              <a:buNone/>
              <a:defRPr sz="1280"/>
            </a:lvl1pPr>
            <a:lvl2pPr marL="487695" indent="0">
              <a:buNone/>
              <a:defRPr sz="1280"/>
            </a:lvl2pPr>
            <a:lvl3pPr marL="975390" indent="0">
              <a:buNone/>
              <a:defRPr sz="1067"/>
            </a:lvl3pPr>
            <a:lvl4pPr marL="1463086" indent="0">
              <a:buNone/>
              <a:defRPr sz="960"/>
            </a:lvl4pPr>
            <a:lvl5pPr marL="1950781" indent="0">
              <a:buNone/>
              <a:defRPr sz="960"/>
            </a:lvl5pPr>
            <a:lvl6pPr marL="2438476" indent="0">
              <a:buNone/>
              <a:defRPr sz="960"/>
            </a:lvl6pPr>
            <a:lvl7pPr marL="2926171" indent="0">
              <a:buNone/>
              <a:defRPr sz="960"/>
            </a:lvl7pPr>
            <a:lvl8pPr marL="3413867" indent="0">
              <a:buNone/>
              <a:defRPr sz="960"/>
            </a:lvl8pPr>
            <a:lvl9pPr marL="3901562" indent="0">
              <a:buNone/>
              <a:defRPr sz="960"/>
            </a:lvl9pPr>
          </a:lstStyle>
          <a:p>
            <a:pPr lvl="0"/>
            <a:r>
              <a:rPr lang="en-US"/>
              <a:t>Click to edit Master text styles</a:t>
            </a:r>
          </a:p>
        </p:txBody>
      </p:sp>
      <p:sp>
        <p:nvSpPr>
          <p:cNvPr id="5" name="Date Placeholder 4"/>
          <p:cNvSpPr>
            <a:spLocks noGrp="1"/>
          </p:cNvSpPr>
          <p:nvPr>
            <p:ph type="dt" sz="half" idx="10"/>
          </p:nvPr>
        </p:nvSpPr>
        <p:spPr/>
        <p:txBody>
          <a:bodyPr/>
          <a:lstStyle/>
          <a:p>
            <a:fld id="{4509A250-FF31-4206-8172-F9D3106AACB1}" type="datetimeFigureOut">
              <a:rPr lang="en-US" dirty="0"/>
              <a:t>3/24/2023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a:p>
        </p:txBody>
      </p:sp>
    </p:spTree>
    <p:extLst>
      <p:ext uri="{BB962C8B-B14F-4D97-AF65-F5344CB8AC3E}">
        <p14:creationId xmlns:p14="http://schemas.microsoft.com/office/powerpoint/2010/main" val="191140522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E9AC0-40CD-4451-BF00-5E2FC7B7451B}"/>
              </a:ext>
            </a:extLst>
          </p:cNvPr>
          <p:cNvSpPr>
            <a:spLocks noGrp="1"/>
          </p:cNvSpPr>
          <p:nvPr>
            <p:ph type="title"/>
          </p:nvPr>
        </p:nvSpPr>
        <p:spPr>
          <a:xfrm>
            <a:off x="2350617" y="2457907"/>
            <a:ext cx="8300314" cy="4824781"/>
          </a:xfrm>
        </p:spPr>
        <p:txBody>
          <a:bodyPr>
            <a:normAutofit/>
          </a:bodyPr>
          <a:lstStyle>
            <a:lvl1pPr algn="ctr">
              <a:defRPr sz="8320"/>
            </a:lvl1pPr>
          </a:lstStyle>
          <a:p>
            <a:r>
              <a:rPr lang="en-US"/>
              <a:t>Click to edit Master title style</a:t>
            </a:r>
          </a:p>
        </p:txBody>
      </p:sp>
      <p:sp>
        <p:nvSpPr>
          <p:cNvPr id="3" name="Date Placeholder 2">
            <a:extLst>
              <a:ext uri="{FF2B5EF4-FFF2-40B4-BE49-F238E27FC236}">
                <a16:creationId xmlns:a16="http://schemas.microsoft.com/office/drawing/2014/main" id="{C6FD9A32-9C83-452B-BC69-CC6E95D3C93C}"/>
              </a:ext>
            </a:extLst>
          </p:cNvPr>
          <p:cNvSpPr>
            <a:spLocks noGrp="1"/>
          </p:cNvSpPr>
          <p:nvPr>
            <p:ph type="dt" sz="half" idx="10"/>
          </p:nvPr>
        </p:nvSpPr>
        <p:spPr/>
        <p:txBody>
          <a:bodyPr/>
          <a:lstStyle/>
          <a:p>
            <a:fld id="{72345051-2045-45DA-935E-2E3CA1A69ADC}" type="datetimeFigureOut">
              <a:rPr lang="en-US" smtClean="0"/>
              <a:t>3/24/2023</a:t>
            </a:fld>
            <a:endParaRPr lang="en-US"/>
          </a:p>
        </p:txBody>
      </p:sp>
      <p:sp>
        <p:nvSpPr>
          <p:cNvPr id="4" name="Footer Placeholder 3">
            <a:extLst>
              <a:ext uri="{FF2B5EF4-FFF2-40B4-BE49-F238E27FC236}">
                <a16:creationId xmlns:a16="http://schemas.microsoft.com/office/drawing/2014/main" id="{6B87B83E-E23E-42DE-876D-F55908A97DC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61C03A8-D428-4010-B413-13B1E9922628}"/>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6" name="Rectangle 6" descr="Tag=AccentColor&#10;Flavor=Light&#10;Target=FillAndLine">
            <a:extLst>
              <a:ext uri="{FF2B5EF4-FFF2-40B4-BE49-F238E27FC236}">
                <a16:creationId xmlns:a16="http://schemas.microsoft.com/office/drawing/2014/main" id="{17F03060-85EC-4182-8C18-C6EE0D373E4B}"/>
              </a:ext>
            </a:extLst>
          </p:cNvPr>
          <p:cNvSpPr/>
          <p:nvPr/>
        </p:nvSpPr>
        <p:spPr>
          <a:xfrm>
            <a:off x="4239154" y="7291580"/>
            <a:ext cx="4526495" cy="39014"/>
          </a:xfrm>
          <a:custGeom>
            <a:avLst/>
            <a:gdLst>
              <a:gd name="connsiteX0" fmla="*/ 0 w 4526495"/>
              <a:gd name="connsiteY0" fmla="*/ 0 h 39014"/>
              <a:gd name="connsiteX1" fmla="*/ 601377 w 4526495"/>
              <a:gd name="connsiteY1" fmla="*/ 0 h 39014"/>
              <a:gd name="connsiteX2" fmla="*/ 1112224 w 4526495"/>
              <a:gd name="connsiteY2" fmla="*/ 0 h 39014"/>
              <a:gd name="connsiteX3" fmla="*/ 1668337 w 4526495"/>
              <a:gd name="connsiteY3" fmla="*/ 0 h 39014"/>
              <a:gd name="connsiteX4" fmla="*/ 2360244 w 4526495"/>
              <a:gd name="connsiteY4" fmla="*/ 0 h 39014"/>
              <a:gd name="connsiteX5" fmla="*/ 2961621 w 4526495"/>
              <a:gd name="connsiteY5" fmla="*/ 0 h 39014"/>
              <a:gd name="connsiteX6" fmla="*/ 3517733 w 4526495"/>
              <a:gd name="connsiteY6" fmla="*/ 0 h 39014"/>
              <a:gd name="connsiteX7" fmla="*/ 4526495 w 4526495"/>
              <a:gd name="connsiteY7" fmla="*/ 0 h 39014"/>
              <a:gd name="connsiteX8" fmla="*/ 4526495 w 4526495"/>
              <a:gd name="connsiteY8" fmla="*/ 39014 h 39014"/>
              <a:gd name="connsiteX9" fmla="*/ 3879853 w 4526495"/>
              <a:gd name="connsiteY9" fmla="*/ 39014 h 39014"/>
              <a:gd name="connsiteX10" fmla="*/ 3323741 w 4526495"/>
              <a:gd name="connsiteY10" fmla="*/ 39014 h 39014"/>
              <a:gd name="connsiteX11" fmla="*/ 2586569 w 4526495"/>
              <a:gd name="connsiteY11" fmla="*/ 39014 h 39014"/>
              <a:gd name="connsiteX12" fmla="*/ 1985191 w 4526495"/>
              <a:gd name="connsiteY12" fmla="*/ 39014 h 39014"/>
              <a:gd name="connsiteX13" fmla="*/ 1474344 w 4526495"/>
              <a:gd name="connsiteY13" fmla="*/ 39014 h 39014"/>
              <a:gd name="connsiteX14" fmla="*/ 782437 w 4526495"/>
              <a:gd name="connsiteY14" fmla="*/ 39014 h 39014"/>
              <a:gd name="connsiteX15" fmla="*/ 0 w 4526495"/>
              <a:gd name="connsiteY15" fmla="*/ 39014 h 39014"/>
              <a:gd name="connsiteX16" fmla="*/ 0 w 4526495"/>
              <a:gd name="connsiteY16" fmla="*/ 0 h 39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26495" h="39014" fill="none" extrusionOk="0">
                <a:moveTo>
                  <a:pt x="0" y="0"/>
                </a:moveTo>
                <a:cubicBezTo>
                  <a:pt x="144266" y="20346"/>
                  <a:pt x="330539" y="-26187"/>
                  <a:pt x="601377" y="0"/>
                </a:cubicBezTo>
                <a:cubicBezTo>
                  <a:pt x="872215" y="26187"/>
                  <a:pt x="998198" y="5618"/>
                  <a:pt x="1112224" y="0"/>
                </a:cubicBezTo>
                <a:cubicBezTo>
                  <a:pt x="1226250" y="-5618"/>
                  <a:pt x="1529339" y="-16033"/>
                  <a:pt x="1668337" y="0"/>
                </a:cubicBezTo>
                <a:cubicBezTo>
                  <a:pt x="1807335" y="16033"/>
                  <a:pt x="2167788" y="28454"/>
                  <a:pt x="2360244" y="0"/>
                </a:cubicBezTo>
                <a:cubicBezTo>
                  <a:pt x="2552700" y="-28454"/>
                  <a:pt x="2828012" y="23650"/>
                  <a:pt x="2961621" y="0"/>
                </a:cubicBezTo>
                <a:cubicBezTo>
                  <a:pt x="3095230" y="-23650"/>
                  <a:pt x="3299376" y="23330"/>
                  <a:pt x="3517733" y="0"/>
                </a:cubicBezTo>
                <a:cubicBezTo>
                  <a:pt x="3736090" y="-23330"/>
                  <a:pt x="4320177" y="-38794"/>
                  <a:pt x="4526495" y="0"/>
                </a:cubicBezTo>
                <a:cubicBezTo>
                  <a:pt x="4526722" y="16152"/>
                  <a:pt x="4526713" y="20672"/>
                  <a:pt x="4526495" y="39014"/>
                </a:cubicBezTo>
                <a:cubicBezTo>
                  <a:pt x="4241700" y="47841"/>
                  <a:pt x="4031432" y="52419"/>
                  <a:pt x="3879853" y="39014"/>
                </a:cubicBezTo>
                <a:cubicBezTo>
                  <a:pt x="3728274" y="25609"/>
                  <a:pt x="3583446" y="66512"/>
                  <a:pt x="3323741" y="39014"/>
                </a:cubicBezTo>
                <a:cubicBezTo>
                  <a:pt x="3064036" y="11516"/>
                  <a:pt x="2871303" y="41902"/>
                  <a:pt x="2586569" y="39014"/>
                </a:cubicBezTo>
                <a:cubicBezTo>
                  <a:pt x="2301835" y="36126"/>
                  <a:pt x="2120554" y="23028"/>
                  <a:pt x="1985191" y="39014"/>
                </a:cubicBezTo>
                <a:cubicBezTo>
                  <a:pt x="1849828" y="55000"/>
                  <a:pt x="1696131" y="18723"/>
                  <a:pt x="1474344" y="39014"/>
                </a:cubicBezTo>
                <a:cubicBezTo>
                  <a:pt x="1252557" y="59305"/>
                  <a:pt x="1076714" y="68328"/>
                  <a:pt x="782437" y="39014"/>
                </a:cubicBezTo>
                <a:cubicBezTo>
                  <a:pt x="488160" y="9700"/>
                  <a:pt x="171978" y="42472"/>
                  <a:pt x="0" y="39014"/>
                </a:cubicBezTo>
                <a:cubicBezTo>
                  <a:pt x="833" y="30896"/>
                  <a:pt x="874" y="11750"/>
                  <a:pt x="0" y="0"/>
                </a:cubicBezTo>
                <a:close/>
              </a:path>
              <a:path w="4526495" h="39014" stroke="0" extrusionOk="0">
                <a:moveTo>
                  <a:pt x="0" y="0"/>
                </a:moveTo>
                <a:cubicBezTo>
                  <a:pt x="125005" y="-7063"/>
                  <a:pt x="332224" y="-23006"/>
                  <a:pt x="601377" y="0"/>
                </a:cubicBezTo>
                <a:cubicBezTo>
                  <a:pt x="870530" y="23006"/>
                  <a:pt x="987580" y="-15822"/>
                  <a:pt x="1112224" y="0"/>
                </a:cubicBezTo>
                <a:cubicBezTo>
                  <a:pt x="1236868" y="15822"/>
                  <a:pt x="1596990" y="20745"/>
                  <a:pt x="1849397" y="0"/>
                </a:cubicBezTo>
                <a:cubicBezTo>
                  <a:pt x="2101804" y="-20745"/>
                  <a:pt x="2278093" y="15371"/>
                  <a:pt x="2450774" y="0"/>
                </a:cubicBezTo>
                <a:cubicBezTo>
                  <a:pt x="2623455" y="-15371"/>
                  <a:pt x="2804762" y="-21377"/>
                  <a:pt x="3052151" y="0"/>
                </a:cubicBezTo>
                <a:cubicBezTo>
                  <a:pt x="3299540" y="21377"/>
                  <a:pt x="3606403" y="-12831"/>
                  <a:pt x="3789323" y="0"/>
                </a:cubicBezTo>
                <a:cubicBezTo>
                  <a:pt x="3972243" y="12831"/>
                  <a:pt x="4197686" y="-14771"/>
                  <a:pt x="4526495" y="0"/>
                </a:cubicBezTo>
                <a:cubicBezTo>
                  <a:pt x="4528092" y="16013"/>
                  <a:pt x="4527178" y="28080"/>
                  <a:pt x="4526495" y="39014"/>
                </a:cubicBezTo>
                <a:cubicBezTo>
                  <a:pt x="4301653" y="17748"/>
                  <a:pt x="4186546" y="61237"/>
                  <a:pt x="3970383" y="39014"/>
                </a:cubicBezTo>
                <a:cubicBezTo>
                  <a:pt x="3754220" y="16791"/>
                  <a:pt x="3557985" y="51964"/>
                  <a:pt x="3323741" y="39014"/>
                </a:cubicBezTo>
                <a:cubicBezTo>
                  <a:pt x="3089497" y="26064"/>
                  <a:pt x="2871745" y="19848"/>
                  <a:pt x="2677098" y="39014"/>
                </a:cubicBezTo>
                <a:cubicBezTo>
                  <a:pt x="2482451" y="58180"/>
                  <a:pt x="2247609" y="24622"/>
                  <a:pt x="2075721" y="39014"/>
                </a:cubicBezTo>
                <a:cubicBezTo>
                  <a:pt x="1903833" y="53406"/>
                  <a:pt x="1609733" y="25990"/>
                  <a:pt x="1338549" y="39014"/>
                </a:cubicBezTo>
                <a:cubicBezTo>
                  <a:pt x="1067365" y="52038"/>
                  <a:pt x="771472" y="3812"/>
                  <a:pt x="601377" y="39014"/>
                </a:cubicBezTo>
                <a:cubicBezTo>
                  <a:pt x="431282" y="74216"/>
                  <a:pt x="184500" y="40941"/>
                  <a:pt x="0" y="39014"/>
                </a:cubicBezTo>
                <a:cubicBezTo>
                  <a:pt x="430" y="31186"/>
                  <a:pt x="-1307" y="15305"/>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solidFill>
                <a:schemeClr val="tx1"/>
              </a:solidFill>
            </a:endParaRPr>
          </a:p>
        </p:txBody>
      </p:sp>
    </p:spTree>
    <p:extLst>
      <p:ext uri="{BB962C8B-B14F-4D97-AF65-F5344CB8AC3E}">
        <p14:creationId xmlns:p14="http://schemas.microsoft.com/office/powerpoint/2010/main" val="2819943787"/>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231952" y="2059093"/>
            <a:ext cx="9414036" cy="2817707"/>
          </a:xfrm>
        </p:spPr>
        <p:txBody>
          <a:bodyPr/>
          <a:lstStyle>
            <a:lvl1pPr>
              <a:defRPr sz="5120"/>
            </a:lvl1pPr>
          </a:lstStyle>
          <a:p>
            <a:r>
              <a:rPr lang="en-US"/>
              <a:t>Click to edit Master title style</a:t>
            </a:r>
          </a:p>
        </p:txBody>
      </p:sp>
      <p:sp>
        <p:nvSpPr>
          <p:cNvPr id="8" name="Text Placeholder 3"/>
          <p:cNvSpPr>
            <a:spLocks noGrp="1"/>
          </p:cNvSpPr>
          <p:nvPr>
            <p:ph type="body" sz="half" idx="2"/>
          </p:nvPr>
        </p:nvSpPr>
        <p:spPr>
          <a:xfrm>
            <a:off x="1231952" y="5201920"/>
            <a:ext cx="9414036" cy="3359573"/>
          </a:xfrm>
        </p:spPr>
        <p:txBody>
          <a:bodyPr anchor="ctr">
            <a:normAutofit/>
          </a:bodyPr>
          <a:lstStyle>
            <a:lvl1pPr marL="0" indent="0">
              <a:buNone/>
              <a:defRPr sz="1920"/>
            </a:lvl1pPr>
            <a:lvl2pPr marL="487695" indent="0">
              <a:buNone/>
              <a:defRPr sz="1280"/>
            </a:lvl2pPr>
            <a:lvl3pPr marL="975390" indent="0">
              <a:buNone/>
              <a:defRPr sz="1067"/>
            </a:lvl3pPr>
            <a:lvl4pPr marL="1463086" indent="0">
              <a:buNone/>
              <a:defRPr sz="960"/>
            </a:lvl4pPr>
            <a:lvl5pPr marL="1950781" indent="0">
              <a:buNone/>
              <a:defRPr sz="960"/>
            </a:lvl5pPr>
            <a:lvl6pPr marL="2438476" indent="0">
              <a:buNone/>
              <a:defRPr sz="960"/>
            </a:lvl6pPr>
            <a:lvl7pPr marL="2926171" indent="0">
              <a:buNone/>
              <a:defRPr sz="960"/>
            </a:lvl7pPr>
            <a:lvl8pPr marL="3413867" indent="0">
              <a:buNone/>
              <a:defRPr sz="960"/>
            </a:lvl8pPr>
            <a:lvl9pPr marL="3901562" indent="0">
              <a:buNone/>
              <a:defRPr sz="960"/>
            </a:lvl9pPr>
          </a:lstStyle>
          <a:p>
            <a:pPr lvl="0"/>
            <a:r>
              <a:rPr lang="en-US"/>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3/24/2023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a:p>
        </p:txBody>
      </p:sp>
    </p:spTree>
    <p:extLst>
      <p:ext uri="{BB962C8B-B14F-4D97-AF65-F5344CB8AC3E}">
        <p14:creationId xmlns:p14="http://schemas.microsoft.com/office/powerpoint/2010/main" val="3281022622"/>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788" y="2059093"/>
            <a:ext cx="8532603" cy="3304354"/>
          </a:xfrm>
        </p:spPr>
        <p:txBody>
          <a:bodyPr/>
          <a:lstStyle>
            <a:lvl1pPr>
              <a:defRPr sz="5120"/>
            </a:lvl1pPr>
          </a:lstStyle>
          <a:p>
            <a:r>
              <a:rPr lang="en-US"/>
              <a:t>Click to edit Master title style</a:t>
            </a:r>
          </a:p>
        </p:txBody>
      </p:sp>
      <p:sp>
        <p:nvSpPr>
          <p:cNvPr id="11" name="Text Placeholder 3"/>
          <p:cNvSpPr>
            <a:spLocks noGrp="1"/>
          </p:cNvSpPr>
          <p:nvPr>
            <p:ph type="body" sz="half" idx="14"/>
          </p:nvPr>
        </p:nvSpPr>
        <p:spPr>
          <a:xfrm>
            <a:off x="2059094" y="5363448"/>
            <a:ext cx="7764959" cy="486647"/>
          </a:xfrm>
        </p:spPr>
        <p:txBody>
          <a:bodyPr vert="horz" lIns="91440" tIns="45720" rIns="91440" bIns="45720" rtlCol="0" anchor="t">
            <a:normAutofit/>
          </a:bodyPr>
          <a:lstStyle>
            <a:lvl1pPr marL="0" indent="0">
              <a:buNone/>
              <a:defRPr lang="en-US" sz="1493" b="0" i="0" kern="1200" cap="small" dirty="0">
                <a:solidFill>
                  <a:schemeClr val="bg2">
                    <a:lumMod val="40000"/>
                    <a:lumOff val="60000"/>
                  </a:schemeClr>
                </a:solidFill>
                <a:latin typeface="+mj-lt"/>
                <a:ea typeface="+mj-ea"/>
                <a:cs typeface="+mj-cs"/>
              </a:defRPr>
            </a:lvl1pPr>
            <a:lvl2pPr marL="487695" indent="0">
              <a:buNone/>
              <a:defRPr sz="1280"/>
            </a:lvl2pPr>
            <a:lvl3pPr marL="975390" indent="0">
              <a:buNone/>
              <a:defRPr sz="1067"/>
            </a:lvl3pPr>
            <a:lvl4pPr marL="1463086" indent="0">
              <a:buNone/>
              <a:defRPr sz="960"/>
            </a:lvl4pPr>
            <a:lvl5pPr marL="1950781" indent="0">
              <a:buNone/>
              <a:defRPr sz="960"/>
            </a:lvl5pPr>
            <a:lvl6pPr marL="2438476" indent="0">
              <a:buNone/>
              <a:defRPr sz="960"/>
            </a:lvl6pPr>
            <a:lvl7pPr marL="2926171" indent="0">
              <a:buNone/>
              <a:defRPr sz="960"/>
            </a:lvl7pPr>
            <a:lvl8pPr marL="3413867" indent="0">
              <a:buNone/>
              <a:defRPr sz="960"/>
            </a:lvl8pPr>
            <a:lvl9pPr marL="3901562" indent="0">
              <a:buNone/>
              <a:defRPr sz="960"/>
            </a:lvl9pPr>
          </a:lstStyle>
          <a:p>
            <a:pPr marL="0" lvl="0" indent="0">
              <a:buNone/>
            </a:pPr>
            <a:r>
              <a:rPr lang="en-US"/>
              <a:t>Click to edit Master text styles</a:t>
            </a:r>
          </a:p>
        </p:txBody>
      </p:sp>
      <p:sp>
        <p:nvSpPr>
          <p:cNvPr id="10" name="Text Placeholder 3"/>
          <p:cNvSpPr>
            <a:spLocks noGrp="1"/>
          </p:cNvSpPr>
          <p:nvPr>
            <p:ph type="body" sz="half" idx="2"/>
          </p:nvPr>
        </p:nvSpPr>
        <p:spPr>
          <a:xfrm>
            <a:off x="1231952" y="6187601"/>
            <a:ext cx="9414036" cy="2384213"/>
          </a:xfrm>
        </p:spPr>
        <p:txBody>
          <a:bodyPr anchor="ctr">
            <a:normAutofit/>
          </a:bodyPr>
          <a:lstStyle>
            <a:lvl1pPr marL="0" indent="0">
              <a:buNone/>
              <a:defRPr sz="1920"/>
            </a:lvl1pPr>
            <a:lvl2pPr marL="487695" indent="0">
              <a:buNone/>
              <a:defRPr sz="1280"/>
            </a:lvl2pPr>
            <a:lvl3pPr marL="975390" indent="0">
              <a:buNone/>
              <a:defRPr sz="1067"/>
            </a:lvl3pPr>
            <a:lvl4pPr marL="1463086" indent="0">
              <a:buNone/>
              <a:defRPr sz="960"/>
            </a:lvl4pPr>
            <a:lvl5pPr marL="1950781" indent="0">
              <a:buNone/>
              <a:defRPr sz="960"/>
            </a:lvl5pPr>
            <a:lvl6pPr marL="2438476" indent="0">
              <a:buNone/>
              <a:defRPr sz="960"/>
            </a:lvl6pPr>
            <a:lvl7pPr marL="2926171" indent="0">
              <a:buNone/>
              <a:defRPr sz="960"/>
            </a:lvl7pPr>
            <a:lvl8pPr marL="3413867" indent="0">
              <a:buNone/>
              <a:defRPr sz="960"/>
            </a:lvl8pPr>
            <a:lvl9pPr marL="3901562" indent="0">
              <a:buNone/>
              <a:defRPr sz="960"/>
            </a:lvl9pPr>
          </a:lstStyle>
          <a:p>
            <a:pPr lvl="0"/>
            <a:r>
              <a:rPr lang="en-US"/>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3/24/2023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a:p>
        </p:txBody>
      </p:sp>
      <p:sp>
        <p:nvSpPr>
          <p:cNvPr id="12" name="TextBox 11"/>
          <p:cNvSpPr txBox="1"/>
          <p:nvPr/>
        </p:nvSpPr>
        <p:spPr>
          <a:xfrm>
            <a:off x="958181" y="1381338"/>
            <a:ext cx="855373" cy="2095061"/>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13014"/>
              <a:t>“</a:t>
            </a:r>
          </a:p>
        </p:txBody>
      </p:sp>
      <p:sp>
        <p:nvSpPr>
          <p:cNvPr id="15" name="TextBox 14"/>
          <p:cNvSpPr txBox="1"/>
          <p:nvPr/>
        </p:nvSpPr>
        <p:spPr>
          <a:xfrm>
            <a:off x="9952523" y="3717387"/>
            <a:ext cx="855373" cy="2095061"/>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13014"/>
              <a:t>”</a:t>
            </a:r>
          </a:p>
        </p:txBody>
      </p:sp>
    </p:spTree>
    <p:extLst>
      <p:ext uri="{BB962C8B-B14F-4D97-AF65-F5344CB8AC3E}">
        <p14:creationId xmlns:p14="http://schemas.microsoft.com/office/powerpoint/2010/main" val="479830281"/>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31951" y="4443308"/>
            <a:ext cx="9414037" cy="2351189"/>
          </a:xfrm>
        </p:spPr>
        <p:txBody>
          <a:bodyPr anchor="b"/>
          <a:lstStyle>
            <a:lvl1pPr algn="l">
              <a:defRPr sz="4267" b="0" cap="none"/>
            </a:lvl1pPr>
          </a:lstStyle>
          <a:p>
            <a:r>
              <a:rPr lang="en-US"/>
              <a:t>Click to edit Master title style</a:t>
            </a:r>
          </a:p>
        </p:txBody>
      </p:sp>
      <p:sp>
        <p:nvSpPr>
          <p:cNvPr id="3" name="Text Placeholder 2"/>
          <p:cNvSpPr>
            <a:spLocks noGrp="1"/>
          </p:cNvSpPr>
          <p:nvPr>
            <p:ph type="body" idx="1"/>
          </p:nvPr>
        </p:nvSpPr>
        <p:spPr>
          <a:xfrm>
            <a:off x="1231952" y="6794497"/>
            <a:ext cx="9414036" cy="1223680"/>
          </a:xfrm>
        </p:spPr>
        <p:txBody>
          <a:bodyPr anchor="t"/>
          <a:lstStyle>
            <a:lvl1pPr marL="0" indent="0" algn="l">
              <a:buNone/>
              <a:defRPr sz="2133" cap="none">
                <a:solidFill>
                  <a:schemeClr val="bg2">
                    <a:lumMod val="40000"/>
                    <a:lumOff val="60000"/>
                  </a:schemeClr>
                </a:solidFill>
              </a:defRPr>
            </a:lvl1pPr>
            <a:lvl2pPr marL="487695" indent="0">
              <a:buNone/>
              <a:defRPr sz="1920">
                <a:solidFill>
                  <a:schemeClr val="tx1">
                    <a:tint val="75000"/>
                  </a:schemeClr>
                </a:solidFill>
              </a:defRPr>
            </a:lvl2pPr>
            <a:lvl3pPr marL="975390" indent="0">
              <a:buNone/>
              <a:defRPr sz="1707">
                <a:solidFill>
                  <a:schemeClr val="tx1">
                    <a:tint val="75000"/>
                  </a:schemeClr>
                </a:solidFill>
              </a:defRPr>
            </a:lvl3pPr>
            <a:lvl4pPr marL="1463086" indent="0">
              <a:buNone/>
              <a:defRPr sz="1493">
                <a:solidFill>
                  <a:schemeClr val="tx1">
                    <a:tint val="75000"/>
                  </a:schemeClr>
                </a:solidFill>
              </a:defRPr>
            </a:lvl4pPr>
            <a:lvl5pPr marL="1950781" indent="0">
              <a:buNone/>
              <a:defRPr sz="1493">
                <a:solidFill>
                  <a:schemeClr val="tx1">
                    <a:tint val="75000"/>
                  </a:schemeClr>
                </a:solidFill>
              </a:defRPr>
            </a:lvl5pPr>
            <a:lvl6pPr marL="2438476" indent="0">
              <a:buNone/>
              <a:defRPr sz="1493">
                <a:solidFill>
                  <a:schemeClr val="tx1">
                    <a:tint val="75000"/>
                  </a:schemeClr>
                </a:solidFill>
              </a:defRPr>
            </a:lvl6pPr>
            <a:lvl7pPr marL="2926171" indent="0">
              <a:buNone/>
              <a:defRPr sz="1493">
                <a:solidFill>
                  <a:schemeClr val="tx1">
                    <a:tint val="75000"/>
                  </a:schemeClr>
                </a:solidFill>
              </a:defRPr>
            </a:lvl7pPr>
            <a:lvl8pPr marL="3413867" indent="0">
              <a:buNone/>
              <a:defRPr sz="1493">
                <a:solidFill>
                  <a:schemeClr val="tx1">
                    <a:tint val="75000"/>
                  </a:schemeClr>
                </a:solidFill>
              </a:defRPr>
            </a:lvl8pPr>
            <a:lvl9pPr marL="3901562" indent="0">
              <a:buNone/>
              <a:defRPr sz="149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3/24/2023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a:p>
        </p:txBody>
      </p:sp>
    </p:spTree>
    <p:extLst>
      <p:ext uri="{BB962C8B-B14F-4D97-AF65-F5344CB8AC3E}">
        <p14:creationId xmlns:p14="http://schemas.microsoft.com/office/powerpoint/2010/main" val="3875319263"/>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480"/>
            </a:lvl1pPr>
          </a:lstStyle>
          <a:p>
            <a:r>
              <a:rPr lang="en-US"/>
              <a:t>Click to edit Master title style</a:t>
            </a:r>
          </a:p>
        </p:txBody>
      </p:sp>
      <p:sp>
        <p:nvSpPr>
          <p:cNvPr id="3" name="Text Placeholder 2"/>
          <p:cNvSpPr>
            <a:spLocks noGrp="1"/>
          </p:cNvSpPr>
          <p:nvPr>
            <p:ph type="body" idx="1"/>
          </p:nvPr>
        </p:nvSpPr>
        <p:spPr>
          <a:xfrm>
            <a:off x="675143" y="2817706"/>
            <a:ext cx="3143324" cy="819573"/>
          </a:xfrm>
        </p:spPr>
        <p:txBody>
          <a:bodyPr anchor="b">
            <a:noAutofit/>
          </a:bodyPr>
          <a:lstStyle>
            <a:lvl1pPr marL="0" indent="0">
              <a:buNone/>
              <a:defRPr sz="2560" b="0">
                <a:solidFill>
                  <a:schemeClr val="bg2">
                    <a:lumMod val="40000"/>
                    <a:lumOff val="60000"/>
                  </a:schemeClr>
                </a:solidFill>
              </a:defRPr>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16" name="Text Placeholder 3"/>
          <p:cNvSpPr>
            <a:spLocks noGrp="1"/>
          </p:cNvSpPr>
          <p:nvPr>
            <p:ph type="body" sz="half" idx="15"/>
          </p:nvPr>
        </p:nvSpPr>
        <p:spPr>
          <a:xfrm>
            <a:off x="695960" y="3793067"/>
            <a:ext cx="3122507" cy="5104836"/>
          </a:xfrm>
        </p:spPr>
        <p:txBody>
          <a:bodyPr anchor="t">
            <a:normAutofit/>
          </a:bodyPr>
          <a:lstStyle>
            <a:lvl1pPr marL="0" indent="0">
              <a:buNone/>
              <a:defRPr sz="1493"/>
            </a:lvl1pPr>
            <a:lvl2pPr marL="487695" indent="0">
              <a:buNone/>
              <a:defRPr sz="1280"/>
            </a:lvl2pPr>
            <a:lvl3pPr marL="975390" indent="0">
              <a:buNone/>
              <a:defRPr sz="1067"/>
            </a:lvl3pPr>
            <a:lvl4pPr marL="1463086" indent="0">
              <a:buNone/>
              <a:defRPr sz="960"/>
            </a:lvl4pPr>
            <a:lvl5pPr marL="1950781" indent="0">
              <a:buNone/>
              <a:defRPr sz="960"/>
            </a:lvl5pPr>
            <a:lvl6pPr marL="2438476" indent="0">
              <a:buNone/>
              <a:defRPr sz="960"/>
            </a:lvl6pPr>
            <a:lvl7pPr marL="2926171" indent="0">
              <a:buNone/>
              <a:defRPr sz="960"/>
            </a:lvl7pPr>
            <a:lvl8pPr marL="3413867" indent="0">
              <a:buNone/>
              <a:defRPr sz="960"/>
            </a:lvl8pPr>
            <a:lvl9pPr marL="3901562" indent="0">
              <a:buNone/>
              <a:defRPr sz="960"/>
            </a:lvl9pPr>
          </a:lstStyle>
          <a:p>
            <a:pPr lvl="0"/>
            <a:r>
              <a:rPr lang="en-US"/>
              <a:t>Click to edit Master text styles</a:t>
            </a:r>
          </a:p>
        </p:txBody>
      </p:sp>
      <p:sp>
        <p:nvSpPr>
          <p:cNvPr id="5" name="Text Placeholder 4"/>
          <p:cNvSpPr>
            <a:spLocks noGrp="1"/>
          </p:cNvSpPr>
          <p:nvPr>
            <p:ph type="body" sz="quarter" idx="3"/>
          </p:nvPr>
        </p:nvSpPr>
        <p:spPr>
          <a:xfrm>
            <a:off x="4142570" y="2817706"/>
            <a:ext cx="3131990" cy="819573"/>
          </a:xfrm>
        </p:spPr>
        <p:txBody>
          <a:bodyPr anchor="b">
            <a:noAutofit/>
          </a:bodyPr>
          <a:lstStyle>
            <a:lvl1pPr marL="0" indent="0">
              <a:buNone/>
              <a:defRPr sz="2560" b="0">
                <a:solidFill>
                  <a:schemeClr val="bg2">
                    <a:lumMod val="40000"/>
                    <a:lumOff val="60000"/>
                  </a:schemeClr>
                </a:solidFill>
              </a:defRPr>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19" name="Text Placeholder 3"/>
          <p:cNvSpPr>
            <a:spLocks noGrp="1"/>
          </p:cNvSpPr>
          <p:nvPr>
            <p:ph type="body" sz="half" idx="16"/>
          </p:nvPr>
        </p:nvSpPr>
        <p:spPr>
          <a:xfrm>
            <a:off x="4131313" y="3793067"/>
            <a:ext cx="3143247" cy="5104836"/>
          </a:xfrm>
        </p:spPr>
        <p:txBody>
          <a:bodyPr anchor="t">
            <a:normAutofit/>
          </a:bodyPr>
          <a:lstStyle>
            <a:lvl1pPr marL="0" indent="0">
              <a:buNone/>
              <a:defRPr sz="1493"/>
            </a:lvl1pPr>
            <a:lvl2pPr marL="487695" indent="0">
              <a:buNone/>
              <a:defRPr sz="1280"/>
            </a:lvl2pPr>
            <a:lvl3pPr marL="975390" indent="0">
              <a:buNone/>
              <a:defRPr sz="1067"/>
            </a:lvl3pPr>
            <a:lvl4pPr marL="1463086" indent="0">
              <a:buNone/>
              <a:defRPr sz="960"/>
            </a:lvl4pPr>
            <a:lvl5pPr marL="1950781" indent="0">
              <a:buNone/>
              <a:defRPr sz="960"/>
            </a:lvl5pPr>
            <a:lvl6pPr marL="2438476" indent="0">
              <a:buNone/>
              <a:defRPr sz="960"/>
            </a:lvl6pPr>
            <a:lvl7pPr marL="2926171" indent="0">
              <a:buNone/>
              <a:defRPr sz="960"/>
            </a:lvl7pPr>
            <a:lvl8pPr marL="3413867" indent="0">
              <a:buNone/>
              <a:defRPr sz="960"/>
            </a:lvl8pPr>
            <a:lvl9pPr marL="3901562" indent="0">
              <a:buNone/>
              <a:defRPr sz="960"/>
            </a:lvl9pPr>
          </a:lstStyle>
          <a:p>
            <a:pPr lvl="0"/>
            <a:r>
              <a:rPr lang="en-US"/>
              <a:t>Click to edit Master text styles</a:t>
            </a:r>
          </a:p>
        </p:txBody>
      </p:sp>
      <p:sp>
        <p:nvSpPr>
          <p:cNvPr id="14" name="Text Placeholder 4"/>
          <p:cNvSpPr>
            <a:spLocks noGrp="1"/>
          </p:cNvSpPr>
          <p:nvPr>
            <p:ph type="body" sz="quarter" idx="13"/>
          </p:nvPr>
        </p:nvSpPr>
        <p:spPr>
          <a:xfrm>
            <a:off x="7599681" y="2817706"/>
            <a:ext cx="3127587" cy="819573"/>
          </a:xfrm>
        </p:spPr>
        <p:txBody>
          <a:bodyPr anchor="b">
            <a:noAutofit/>
          </a:bodyPr>
          <a:lstStyle>
            <a:lvl1pPr marL="0" indent="0">
              <a:buNone/>
              <a:defRPr sz="2560" b="0">
                <a:solidFill>
                  <a:schemeClr val="bg2">
                    <a:lumMod val="40000"/>
                    <a:lumOff val="60000"/>
                  </a:schemeClr>
                </a:solidFill>
              </a:defRPr>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20" name="Text Placeholder 3"/>
          <p:cNvSpPr>
            <a:spLocks noGrp="1"/>
          </p:cNvSpPr>
          <p:nvPr>
            <p:ph type="body" sz="half" idx="17"/>
          </p:nvPr>
        </p:nvSpPr>
        <p:spPr>
          <a:xfrm>
            <a:off x="7599681" y="3793067"/>
            <a:ext cx="3127587" cy="5104836"/>
          </a:xfrm>
        </p:spPr>
        <p:txBody>
          <a:bodyPr anchor="t">
            <a:normAutofit/>
          </a:bodyPr>
          <a:lstStyle>
            <a:lvl1pPr marL="0" indent="0">
              <a:buNone/>
              <a:defRPr sz="1493"/>
            </a:lvl1pPr>
            <a:lvl2pPr marL="487695" indent="0">
              <a:buNone/>
              <a:defRPr sz="1280"/>
            </a:lvl2pPr>
            <a:lvl3pPr marL="975390" indent="0">
              <a:buNone/>
              <a:defRPr sz="1067"/>
            </a:lvl3pPr>
            <a:lvl4pPr marL="1463086" indent="0">
              <a:buNone/>
              <a:defRPr sz="960"/>
            </a:lvl4pPr>
            <a:lvl5pPr marL="1950781" indent="0">
              <a:buNone/>
              <a:defRPr sz="960"/>
            </a:lvl5pPr>
            <a:lvl6pPr marL="2438476" indent="0">
              <a:buNone/>
              <a:defRPr sz="960"/>
            </a:lvl6pPr>
            <a:lvl7pPr marL="2926171" indent="0">
              <a:buNone/>
              <a:defRPr sz="960"/>
            </a:lvl7pPr>
            <a:lvl8pPr marL="3413867" indent="0">
              <a:buNone/>
              <a:defRPr sz="960"/>
            </a:lvl8pPr>
            <a:lvl9pPr marL="3901562" indent="0">
              <a:buNone/>
              <a:defRPr sz="960"/>
            </a:lvl9pPr>
          </a:lstStyle>
          <a:p>
            <a:pPr lvl="0"/>
            <a:r>
              <a:rPr lang="en-US"/>
              <a:t>Click to edit Master text styles</a:t>
            </a:r>
          </a:p>
        </p:txBody>
      </p:sp>
      <p:cxnSp>
        <p:nvCxnSpPr>
          <p:cNvPr id="17" name="Straight Connector 16"/>
          <p:cNvCxnSpPr/>
          <p:nvPr/>
        </p:nvCxnSpPr>
        <p:spPr>
          <a:xfrm>
            <a:off x="3974551" y="3034454"/>
            <a:ext cx="0" cy="5635413"/>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426375" y="3034453"/>
            <a:ext cx="0" cy="5641788"/>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3/24/2023</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a:p>
        </p:txBody>
      </p:sp>
    </p:spTree>
    <p:extLst>
      <p:ext uri="{BB962C8B-B14F-4D97-AF65-F5344CB8AC3E}">
        <p14:creationId xmlns:p14="http://schemas.microsoft.com/office/powerpoint/2010/main" val="321507101"/>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480"/>
            </a:lvl1pPr>
          </a:lstStyle>
          <a:p>
            <a:r>
              <a:rPr lang="en-US"/>
              <a:t>Click to edit Master title style</a:t>
            </a:r>
          </a:p>
        </p:txBody>
      </p:sp>
      <p:sp>
        <p:nvSpPr>
          <p:cNvPr id="3" name="Text Placeholder 2"/>
          <p:cNvSpPr>
            <a:spLocks noGrp="1"/>
          </p:cNvSpPr>
          <p:nvPr>
            <p:ph type="body" idx="1"/>
          </p:nvPr>
        </p:nvSpPr>
        <p:spPr>
          <a:xfrm>
            <a:off x="695961" y="6045794"/>
            <a:ext cx="3136053" cy="819573"/>
          </a:xfrm>
        </p:spPr>
        <p:txBody>
          <a:bodyPr anchor="b">
            <a:noAutofit/>
          </a:bodyPr>
          <a:lstStyle>
            <a:lvl1pPr marL="0" indent="0">
              <a:buNone/>
              <a:defRPr sz="2560" b="0">
                <a:solidFill>
                  <a:schemeClr val="bg2">
                    <a:lumMod val="40000"/>
                    <a:lumOff val="60000"/>
                  </a:schemeClr>
                </a:solidFill>
              </a:defRPr>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29" name="Picture Placeholder 2"/>
          <p:cNvSpPr>
            <a:spLocks noGrp="1" noChangeAspect="1"/>
          </p:cNvSpPr>
          <p:nvPr>
            <p:ph type="pic" idx="15"/>
          </p:nvPr>
        </p:nvSpPr>
        <p:spPr>
          <a:xfrm>
            <a:off x="695961" y="3142827"/>
            <a:ext cx="3136053" cy="2167467"/>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707"/>
            </a:lvl1pPr>
            <a:lvl2pPr marL="487695" indent="0">
              <a:buNone/>
              <a:defRPr sz="1707"/>
            </a:lvl2pPr>
            <a:lvl3pPr marL="975390" indent="0">
              <a:buNone/>
              <a:defRPr sz="1707"/>
            </a:lvl3pPr>
            <a:lvl4pPr marL="1463086" indent="0">
              <a:buNone/>
              <a:defRPr sz="1707"/>
            </a:lvl4pPr>
            <a:lvl5pPr marL="1950781" indent="0">
              <a:buNone/>
              <a:defRPr sz="1707"/>
            </a:lvl5pPr>
            <a:lvl6pPr marL="2438476" indent="0">
              <a:buNone/>
              <a:defRPr sz="1707"/>
            </a:lvl6pPr>
            <a:lvl7pPr marL="2926171" indent="0">
              <a:buNone/>
              <a:defRPr sz="1707"/>
            </a:lvl7pPr>
            <a:lvl8pPr marL="3413867" indent="0">
              <a:buNone/>
              <a:defRPr sz="1707"/>
            </a:lvl8pPr>
            <a:lvl9pPr marL="3901562" indent="0">
              <a:buNone/>
              <a:defRPr sz="1707"/>
            </a:lvl9pPr>
          </a:lstStyle>
          <a:p>
            <a:endParaRPr lang="en-US"/>
          </a:p>
        </p:txBody>
      </p:sp>
      <p:sp>
        <p:nvSpPr>
          <p:cNvPr id="22" name="Text Placeholder 3"/>
          <p:cNvSpPr>
            <a:spLocks noGrp="1"/>
          </p:cNvSpPr>
          <p:nvPr>
            <p:ph type="body" sz="half" idx="18"/>
          </p:nvPr>
        </p:nvSpPr>
        <p:spPr>
          <a:xfrm>
            <a:off x="695961" y="6865368"/>
            <a:ext cx="3136053" cy="937513"/>
          </a:xfrm>
        </p:spPr>
        <p:txBody>
          <a:bodyPr anchor="t">
            <a:normAutofit/>
          </a:bodyPr>
          <a:lstStyle>
            <a:lvl1pPr marL="0" indent="0">
              <a:buNone/>
              <a:defRPr sz="1493"/>
            </a:lvl1pPr>
            <a:lvl2pPr marL="487695" indent="0">
              <a:buNone/>
              <a:defRPr sz="1280"/>
            </a:lvl2pPr>
            <a:lvl3pPr marL="975390" indent="0">
              <a:buNone/>
              <a:defRPr sz="1067"/>
            </a:lvl3pPr>
            <a:lvl4pPr marL="1463086" indent="0">
              <a:buNone/>
              <a:defRPr sz="960"/>
            </a:lvl4pPr>
            <a:lvl5pPr marL="1950781" indent="0">
              <a:buNone/>
              <a:defRPr sz="960"/>
            </a:lvl5pPr>
            <a:lvl6pPr marL="2438476" indent="0">
              <a:buNone/>
              <a:defRPr sz="960"/>
            </a:lvl6pPr>
            <a:lvl7pPr marL="2926171" indent="0">
              <a:buNone/>
              <a:defRPr sz="960"/>
            </a:lvl7pPr>
            <a:lvl8pPr marL="3413867" indent="0">
              <a:buNone/>
              <a:defRPr sz="960"/>
            </a:lvl8pPr>
            <a:lvl9pPr marL="3901562" indent="0">
              <a:buNone/>
              <a:defRPr sz="960"/>
            </a:lvl9pPr>
          </a:lstStyle>
          <a:p>
            <a:pPr lvl="0"/>
            <a:r>
              <a:rPr lang="en-US"/>
              <a:t>Click to edit Master text styles</a:t>
            </a:r>
          </a:p>
        </p:txBody>
      </p:sp>
      <p:sp>
        <p:nvSpPr>
          <p:cNvPr id="5" name="Text Placeholder 4"/>
          <p:cNvSpPr>
            <a:spLocks noGrp="1"/>
          </p:cNvSpPr>
          <p:nvPr>
            <p:ph type="body" sz="quarter" idx="3"/>
          </p:nvPr>
        </p:nvSpPr>
        <p:spPr>
          <a:xfrm>
            <a:off x="4148667" y="6045794"/>
            <a:ext cx="3125893" cy="819573"/>
          </a:xfrm>
        </p:spPr>
        <p:txBody>
          <a:bodyPr anchor="b">
            <a:noAutofit/>
          </a:bodyPr>
          <a:lstStyle>
            <a:lvl1pPr marL="0" indent="0">
              <a:buNone/>
              <a:defRPr sz="2560" b="0">
                <a:solidFill>
                  <a:schemeClr val="bg2">
                    <a:lumMod val="40000"/>
                    <a:lumOff val="60000"/>
                  </a:schemeClr>
                </a:solidFill>
              </a:defRPr>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30" name="Picture Placeholder 2"/>
          <p:cNvSpPr>
            <a:spLocks noGrp="1" noChangeAspect="1"/>
          </p:cNvSpPr>
          <p:nvPr>
            <p:ph type="pic" idx="21"/>
          </p:nvPr>
        </p:nvSpPr>
        <p:spPr>
          <a:xfrm>
            <a:off x="4148666" y="3142827"/>
            <a:ext cx="3125893" cy="2167467"/>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707"/>
            </a:lvl1pPr>
            <a:lvl2pPr marL="487695" indent="0">
              <a:buNone/>
              <a:defRPr sz="1707"/>
            </a:lvl2pPr>
            <a:lvl3pPr marL="975390" indent="0">
              <a:buNone/>
              <a:defRPr sz="1707"/>
            </a:lvl3pPr>
            <a:lvl4pPr marL="1463086" indent="0">
              <a:buNone/>
              <a:defRPr sz="1707"/>
            </a:lvl4pPr>
            <a:lvl5pPr marL="1950781" indent="0">
              <a:buNone/>
              <a:defRPr sz="1707"/>
            </a:lvl5pPr>
            <a:lvl6pPr marL="2438476" indent="0">
              <a:buNone/>
              <a:defRPr sz="1707"/>
            </a:lvl6pPr>
            <a:lvl7pPr marL="2926171" indent="0">
              <a:buNone/>
              <a:defRPr sz="1707"/>
            </a:lvl7pPr>
            <a:lvl8pPr marL="3413867" indent="0">
              <a:buNone/>
              <a:defRPr sz="1707"/>
            </a:lvl8pPr>
            <a:lvl9pPr marL="3901562" indent="0">
              <a:buNone/>
              <a:defRPr sz="1707"/>
            </a:lvl9pPr>
          </a:lstStyle>
          <a:p>
            <a:endParaRPr lang="en-US"/>
          </a:p>
        </p:txBody>
      </p:sp>
      <p:sp>
        <p:nvSpPr>
          <p:cNvPr id="23" name="Text Placeholder 3"/>
          <p:cNvSpPr>
            <a:spLocks noGrp="1"/>
          </p:cNvSpPr>
          <p:nvPr>
            <p:ph type="body" sz="half" idx="19"/>
          </p:nvPr>
        </p:nvSpPr>
        <p:spPr>
          <a:xfrm>
            <a:off x="4147224" y="6865366"/>
            <a:ext cx="3130033" cy="937513"/>
          </a:xfrm>
        </p:spPr>
        <p:txBody>
          <a:bodyPr anchor="t">
            <a:normAutofit/>
          </a:bodyPr>
          <a:lstStyle>
            <a:lvl1pPr marL="0" indent="0">
              <a:buNone/>
              <a:defRPr sz="1493"/>
            </a:lvl1pPr>
            <a:lvl2pPr marL="487695" indent="0">
              <a:buNone/>
              <a:defRPr sz="1280"/>
            </a:lvl2pPr>
            <a:lvl3pPr marL="975390" indent="0">
              <a:buNone/>
              <a:defRPr sz="1067"/>
            </a:lvl3pPr>
            <a:lvl4pPr marL="1463086" indent="0">
              <a:buNone/>
              <a:defRPr sz="960"/>
            </a:lvl4pPr>
            <a:lvl5pPr marL="1950781" indent="0">
              <a:buNone/>
              <a:defRPr sz="960"/>
            </a:lvl5pPr>
            <a:lvl6pPr marL="2438476" indent="0">
              <a:buNone/>
              <a:defRPr sz="960"/>
            </a:lvl6pPr>
            <a:lvl7pPr marL="2926171" indent="0">
              <a:buNone/>
              <a:defRPr sz="960"/>
            </a:lvl7pPr>
            <a:lvl8pPr marL="3413867" indent="0">
              <a:buNone/>
              <a:defRPr sz="960"/>
            </a:lvl8pPr>
            <a:lvl9pPr marL="3901562" indent="0">
              <a:buNone/>
              <a:defRPr sz="960"/>
            </a:lvl9pPr>
          </a:lstStyle>
          <a:p>
            <a:pPr lvl="0"/>
            <a:r>
              <a:rPr lang="en-US"/>
              <a:t>Click to edit Master text styles</a:t>
            </a:r>
          </a:p>
        </p:txBody>
      </p:sp>
      <p:sp>
        <p:nvSpPr>
          <p:cNvPr id="14" name="Text Placeholder 4"/>
          <p:cNvSpPr>
            <a:spLocks noGrp="1"/>
          </p:cNvSpPr>
          <p:nvPr>
            <p:ph type="body" sz="quarter" idx="13"/>
          </p:nvPr>
        </p:nvSpPr>
        <p:spPr>
          <a:xfrm>
            <a:off x="7599681" y="6045794"/>
            <a:ext cx="3127587" cy="819573"/>
          </a:xfrm>
        </p:spPr>
        <p:txBody>
          <a:bodyPr anchor="b">
            <a:noAutofit/>
          </a:bodyPr>
          <a:lstStyle>
            <a:lvl1pPr marL="0" indent="0">
              <a:buNone/>
              <a:defRPr sz="2560" b="0">
                <a:solidFill>
                  <a:schemeClr val="bg2">
                    <a:lumMod val="40000"/>
                    <a:lumOff val="60000"/>
                  </a:schemeClr>
                </a:solidFill>
              </a:defRPr>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31" name="Picture Placeholder 2"/>
          <p:cNvSpPr>
            <a:spLocks noGrp="1" noChangeAspect="1"/>
          </p:cNvSpPr>
          <p:nvPr>
            <p:ph type="pic" idx="22"/>
          </p:nvPr>
        </p:nvSpPr>
        <p:spPr>
          <a:xfrm>
            <a:off x="7599680" y="3142827"/>
            <a:ext cx="3127587" cy="2167467"/>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707"/>
            </a:lvl1pPr>
            <a:lvl2pPr marL="487695" indent="0">
              <a:buNone/>
              <a:defRPr sz="1707"/>
            </a:lvl2pPr>
            <a:lvl3pPr marL="975390" indent="0">
              <a:buNone/>
              <a:defRPr sz="1707"/>
            </a:lvl3pPr>
            <a:lvl4pPr marL="1463086" indent="0">
              <a:buNone/>
              <a:defRPr sz="1707"/>
            </a:lvl4pPr>
            <a:lvl5pPr marL="1950781" indent="0">
              <a:buNone/>
              <a:defRPr sz="1707"/>
            </a:lvl5pPr>
            <a:lvl6pPr marL="2438476" indent="0">
              <a:buNone/>
              <a:defRPr sz="1707"/>
            </a:lvl6pPr>
            <a:lvl7pPr marL="2926171" indent="0">
              <a:buNone/>
              <a:defRPr sz="1707"/>
            </a:lvl7pPr>
            <a:lvl8pPr marL="3413867" indent="0">
              <a:buNone/>
              <a:defRPr sz="1707"/>
            </a:lvl8pPr>
            <a:lvl9pPr marL="3901562" indent="0">
              <a:buNone/>
              <a:defRPr sz="1707"/>
            </a:lvl9pPr>
          </a:lstStyle>
          <a:p>
            <a:endParaRPr lang="en-US"/>
          </a:p>
        </p:txBody>
      </p:sp>
      <p:sp>
        <p:nvSpPr>
          <p:cNvPr id="24" name="Text Placeholder 3"/>
          <p:cNvSpPr>
            <a:spLocks noGrp="1"/>
          </p:cNvSpPr>
          <p:nvPr>
            <p:ph type="body" sz="half" idx="20"/>
          </p:nvPr>
        </p:nvSpPr>
        <p:spPr>
          <a:xfrm>
            <a:off x="7599547" y="6865363"/>
            <a:ext cx="3131730" cy="937513"/>
          </a:xfrm>
        </p:spPr>
        <p:txBody>
          <a:bodyPr anchor="t">
            <a:normAutofit/>
          </a:bodyPr>
          <a:lstStyle>
            <a:lvl1pPr marL="0" indent="0">
              <a:buNone/>
              <a:defRPr sz="1493"/>
            </a:lvl1pPr>
            <a:lvl2pPr marL="487695" indent="0">
              <a:buNone/>
              <a:defRPr sz="1280"/>
            </a:lvl2pPr>
            <a:lvl3pPr marL="975390" indent="0">
              <a:buNone/>
              <a:defRPr sz="1067"/>
            </a:lvl3pPr>
            <a:lvl4pPr marL="1463086" indent="0">
              <a:buNone/>
              <a:defRPr sz="960"/>
            </a:lvl4pPr>
            <a:lvl5pPr marL="1950781" indent="0">
              <a:buNone/>
              <a:defRPr sz="960"/>
            </a:lvl5pPr>
            <a:lvl6pPr marL="2438476" indent="0">
              <a:buNone/>
              <a:defRPr sz="960"/>
            </a:lvl6pPr>
            <a:lvl7pPr marL="2926171" indent="0">
              <a:buNone/>
              <a:defRPr sz="960"/>
            </a:lvl7pPr>
            <a:lvl8pPr marL="3413867" indent="0">
              <a:buNone/>
              <a:defRPr sz="960"/>
            </a:lvl8pPr>
            <a:lvl9pPr marL="3901562" indent="0">
              <a:buNone/>
              <a:defRPr sz="960"/>
            </a:lvl9pPr>
          </a:lstStyle>
          <a:p>
            <a:pPr lvl="0"/>
            <a:r>
              <a:rPr lang="en-US"/>
              <a:t>Click to edit Master text styles</a:t>
            </a:r>
          </a:p>
        </p:txBody>
      </p:sp>
      <p:cxnSp>
        <p:nvCxnSpPr>
          <p:cNvPr id="19" name="Straight Connector 18"/>
          <p:cNvCxnSpPr/>
          <p:nvPr/>
        </p:nvCxnSpPr>
        <p:spPr>
          <a:xfrm>
            <a:off x="3974551" y="3034454"/>
            <a:ext cx="0" cy="5635413"/>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7426375" y="3034453"/>
            <a:ext cx="0" cy="5641788"/>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3/24/2023</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a:p>
        </p:txBody>
      </p:sp>
    </p:spTree>
    <p:extLst>
      <p:ext uri="{BB962C8B-B14F-4D97-AF65-F5344CB8AC3E}">
        <p14:creationId xmlns:p14="http://schemas.microsoft.com/office/powerpoint/2010/main" val="2947459845"/>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509A250-FF31-4206-8172-F9D3106AACB1}" type="datetimeFigureOut">
              <a:rPr lang="en-US" dirty="0"/>
              <a:t>3/24/2023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a:p>
        </p:txBody>
      </p:sp>
    </p:spTree>
    <p:extLst>
      <p:ext uri="{BB962C8B-B14F-4D97-AF65-F5344CB8AC3E}">
        <p14:creationId xmlns:p14="http://schemas.microsoft.com/office/powerpoint/2010/main" val="1028908982"/>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57827" y="611859"/>
            <a:ext cx="1869441" cy="8286044"/>
          </a:xfrm>
        </p:spPr>
        <p:txBody>
          <a:bodyPr vert="eaVert" anchor="b" anchorCtr="0"/>
          <a:lstStyle/>
          <a:p>
            <a:r>
              <a:rPr lang="en-US"/>
              <a:t>Click to edit Master title style</a:t>
            </a:r>
          </a:p>
        </p:txBody>
      </p:sp>
      <p:sp>
        <p:nvSpPr>
          <p:cNvPr id="3" name="Vertical Text Placeholder 2"/>
          <p:cNvSpPr>
            <a:spLocks noGrp="1"/>
          </p:cNvSpPr>
          <p:nvPr>
            <p:ph type="body" orient="vert" idx="1"/>
          </p:nvPr>
        </p:nvSpPr>
        <p:spPr>
          <a:xfrm>
            <a:off x="695961" y="1262100"/>
            <a:ext cx="7918026" cy="763580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509A250-FF31-4206-8172-F9D3106AACB1}" type="datetimeFigureOut">
              <a:rPr lang="en-US" dirty="0"/>
              <a:t>3/24/2023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a:p>
        </p:txBody>
      </p:sp>
    </p:spTree>
    <p:extLst>
      <p:ext uri="{BB962C8B-B14F-4D97-AF65-F5344CB8AC3E}">
        <p14:creationId xmlns:p14="http://schemas.microsoft.com/office/powerpoint/2010/main" val="2750778856"/>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55"/>
        <p:cNvGrpSpPr/>
        <p:nvPr/>
      </p:nvGrpSpPr>
      <p:grpSpPr>
        <a:xfrm>
          <a:off x="0" y="0"/>
          <a:ext cx="0" cy="0"/>
          <a:chOff x="0" y="0"/>
          <a:chExt cx="0" cy="0"/>
        </a:xfrm>
      </p:grpSpPr>
      <p:pic>
        <p:nvPicPr>
          <p:cNvPr id="56" name="Google Shape;56;p9"/>
          <p:cNvPicPr preferRelativeResize="0"/>
          <p:nvPr/>
        </p:nvPicPr>
        <p:blipFill>
          <a:blip r:embed="rId2">
            <a:alphaModFix/>
          </a:blip>
          <a:stretch>
            <a:fillRect/>
          </a:stretch>
        </p:blipFill>
        <p:spPr>
          <a:xfrm>
            <a:off x="-249" y="0"/>
            <a:ext cx="13004800" cy="9753600"/>
          </a:xfrm>
          <a:prstGeom prst="rect">
            <a:avLst/>
          </a:prstGeom>
          <a:noFill/>
          <a:ln>
            <a:noFill/>
          </a:ln>
        </p:spPr>
      </p:pic>
      <p:sp>
        <p:nvSpPr>
          <p:cNvPr id="57" name="Google Shape;57;p9"/>
          <p:cNvSpPr txBox="1">
            <a:spLocks noGrp="1"/>
          </p:cNvSpPr>
          <p:nvPr>
            <p:ph type="title"/>
          </p:nvPr>
        </p:nvSpPr>
        <p:spPr>
          <a:xfrm>
            <a:off x="1024391" y="2518613"/>
            <a:ext cx="4459520" cy="2810880"/>
          </a:xfrm>
          <a:prstGeom prst="rect">
            <a:avLst/>
          </a:prstGeom>
          <a:noFill/>
        </p:spPr>
        <p:txBody>
          <a:bodyPr spcFirstLastPara="1" wrap="square" lIns="91425" tIns="91425" rIns="91425" bIns="91425" anchor="ctr" anchorCtr="0">
            <a:noAutofit/>
          </a:bodyPr>
          <a:lstStyle>
            <a:lvl1pPr lvl="0" algn="ctr">
              <a:spcBef>
                <a:spcPts val="0"/>
              </a:spcBef>
              <a:spcAft>
                <a:spcPts val="0"/>
              </a:spcAft>
              <a:buSzPts val="4200"/>
              <a:buNone/>
              <a:defRPr sz="5120"/>
            </a:lvl1pPr>
            <a:lvl2pPr lvl="1" algn="ctr">
              <a:spcBef>
                <a:spcPts val="0"/>
              </a:spcBef>
              <a:spcAft>
                <a:spcPts val="0"/>
              </a:spcAft>
              <a:buSzPts val="4200"/>
              <a:buNone/>
              <a:defRPr sz="5973"/>
            </a:lvl2pPr>
            <a:lvl3pPr lvl="2" algn="ctr">
              <a:spcBef>
                <a:spcPts val="0"/>
              </a:spcBef>
              <a:spcAft>
                <a:spcPts val="0"/>
              </a:spcAft>
              <a:buSzPts val="4200"/>
              <a:buNone/>
              <a:defRPr sz="5973"/>
            </a:lvl3pPr>
            <a:lvl4pPr lvl="3" algn="ctr">
              <a:spcBef>
                <a:spcPts val="0"/>
              </a:spcBef>
              <a:spcAft>
                <a:spcPts val="0"/>
              </a:spcAft>
              <a:buSzPts val="4200"/>
              <a:buNone/>
              <a:defRPr sz="5973"/>
            </a:lvl4pPr>
            <a:lvl5pPr lvl="4" algn="ctr">
              <a:spcBef>
                <a:spcPts val="0"/>
              </a:spcBef>
              <a:spcAft>
                <a:spcPts val="0"/>
              </a:spcAft>
              <a:buSzPts val="4200"/>
              <a:buNone/>
              <a:defRPr sz="5973"/>
            </a:lvl5pPr>
            <a:lvl6pPr lvl="5" algn="ctr">
              <a:spcBef>
                <a:spcPts val="0"/>
              </a:spcBef>
              <a:spcAft>
                <a:spcPts val="0"/>
              </a:spcAft>
              <a:buSzPts val="4200"/>
              <a:buNone/>
              <a:defRPr sz="5973"/>
            </a:lvl6pPr>
            <a:lvl7pPr lvl="6" algn="ctr">
              <a:spcBef>
                <a:spcPts val="0"/>
              </a:spcBef>
              <a:spcAft>
                <a:spcPts val="0"/>
              </a:spcAft>
              <a:buSzPts val="4200"/>
              <a:buNone/>
              <a:defRPr sz="5973"/>
            </a:lvl7pPr>
            <a:lvl8pPr lvl="7" algn="ctr">
              <a:spcBef>
                <a:spcPts val="0"/>
              </a:spcBef>
              <a:spcAft>
                <a:spcPts val="0"/>
              </a:spcAft>
              <a:buSzPts val="4200"/>
              <a:buNone/>
              <a:defRPr sz="5973"/>
            </a:lvl8pPr>
            <a:lvl9pPr lvl="8" algn="ctr">
              <a:spcBef>
                <a:spcPts val="0"/>
              </a:spcBef>
              <a:spcAft>
                <a:spcPts val="0"/>
              </a:spcAft>
              <a:buSzPts val="4200"/>
              <a:buNone/>
              <a:defRPr sz="5973"/>
            </a:lvl9pPr>
          </a:lstStyle>
          <a:p>
            <a:endParaRPr/>
          </a:p>
        </p:txBody>
      </p:sp>
      <p:sp>
        <p:nvSpPr>
          <p:cNvPr id="58" name="Google Shape;58;p9"/>
          <p:cNvSpPr txBox="1">
            <a:spLocks noGrp="1"/>
          </p:cNvSpPr>
          <p:nvPr>
            <p:ph type="subTitle" idx="1"/>
          </p:nvPr>
        </p:nvSpPr>
        <p:spPr>
          <a:xfrm>
            <a:off x="1024391" y="5495609"/>
            <a:ext cx="4459520" cy="175104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276"/>
            </a:lvl1pPr>
            <a:lvl2pPr lvl="1" algn="ctr">
              <a:lnSpc>
                <a:spcPct val="100000"/>
              </a:lnSpc>
              <a:spcBef>
                <a:spcPts val="0"/>
              </a:spcBef>
              <a:spcAft>
                <a:spcPts val="0"/>
              </a:spcAft>
              <a:buSzPts val="2100"/>
              <a:buNone/>
              <a:defRPr sz="2987"/>
            </a:lvl2pPr>
            <a:lvl3pPr lvl="2" algn="ctr">
              <a:lnSpc>
                <a:spcPct val="100000"/>
              </a:lnSpc>
              <a:spcBef>
                <a:spcPts val="0"/>
              </a:spcBef>
              <a:spcAft>
                <a:spcPts val="0"/>
              </a:spcAft>
              <a:buSzPts val="2100"/>
              <a:buNone/>
              <a:defRPr sz="2987"/>
            </a:lvl3pPr>
            <a:lvl4pPr lvl="3" algn="ctr">
              <a:lnSpc>
                <a:spcPct val="100000"/>
              </a:lnSpc>
              <a:spcBef>
                <a:spcPts val="0"/>
              </a:spcBef>
              <a:spcAft>
                <a:spcPts val="0"/>
              </a:spcAft>
              <a:buSzPts val="2100"/>
              <a:buNone/>
              <a:defRPr sz="2987"/>
            </a:lvl4pPr>
            <a:lvl5pPr lvl="4" algn="ctr">
              <a:lnSpc>
                <a:spcPct val="100000"/>
              </a:lnSpc>
              <a:spcBef>
                <a:spcPts val="0"/>
              </a:spcBef>
              <a:spcAft>
                <a:spcPts val="0"/>
              </a:spcAft>
              <a:buSzPts val="2100"/>
              <a:buNone/>
              <a:defRPr sz="2987"/>
            </a:lvl5pPr>
            <a:lvl6pPr lvl="5" algn="ctr">
              <a:lnSpc>
                <a:spcPct val="100000"/>
              </a:lnSpc>
              <a:spcBef>
                <a:spcPts val="0"/>
              </a:spcBef>
              <a:spcAft>
                <a:spcPts val="0"/>
              </a:spcAft>
              <a:buSzPts val="2100"/>
              <a:buNone/>
              <a:defRPr sz="2987"/>
            </a:lvl6pPr>
            <a:lvl7pPr lvl="6" algn="ctr">
              <a:lnSpc>
                <a:spcPct val="100000"/>
              </a:lnSpc>
              <a:spcBef>
                <a:spcPts val="0"/>
              </a:spcBef>
              <a:spcAft>
                <a:spcPts val="0"/>
              </a:spcAft>
              <a:buSzPts val="2100"/>
              <a:buNone/>
              <a:defRPr sz="2987"/>
            </a:lvl7pPr>
            <a:lvl8pPr lvl="7" algn="ctr">
              <a:lnSpc>
                <a:spcPct val="100000"/>
              </a:lnSpc>
              <a:spcBef>
                <a:spcPts val="0"/>
              </a:spcBef>
              <a:spcAft>
                <a:spcPts val="0"/>
              </a:spcAft>
              <a:buSzPts val="2100"/>
              <a:buNone/>
              <a:defRPr sz="2987"/>
            </a:lvl8pPr>
            <a:lvl9pPr lvl="8" algn="ctr">
              <a:lnSpc>
                <a:spcPct val="100000"/>
              </a:lnSpc>
              <a:spcBef>
                <a:spcPts val="0"/>
              </a:spcBef>
              <a:spcAft>
                <a:spcPts val="0"/>
              </a:spcAft>
              <a:buSzPts val="2100"/>
              <a:buNone/>
              <a:defRPr sz="2987"/>
            </a:lvl9pPr>
          </a:lstStyle>
          <a:p>
            <a:endParaRPr/>
          </a:p>
        </p:txBody>
      </p:sp>
      <p:sp>
        <p:nvSpPr>
          <p:cNvPr id="59" name="Google Shape;59;p9"/>
          <p:cNvSpPr txBox="1">
            <a:spLocks noGrp="1"/>
          </p:cNvSpPr>
          <p:nvPr>
            <p:ph type="subTitle" idx="2"/>
          </p:nvPr>
        </p:nvSpPr>
        <p:spPr>
          <a:xfrm>
            <a:off x="6361350" y="2770489"/>
            <a:ext cx="5688320" cy="4319573"/>
          </a:xfrm>
          <a:prstGeom prst="rect">
            <a:avLst/>
          </a:prstGeom>
        </p:spPr>
        <p:txBody>
          <a:bodyPr spcFirstLastPara="1" wrap="square" lIns="91425" tIns="91425" rIns="91425" bIns="91425" anchor="ctr" anchorCtr="0">
            <a:noAutofit/>
          </a:bodyPr>
          <a:lstStyle>
            <a:lvl1pPr lvl="0" rtl="0">
              <a:lnSpc>
                <a:spcPct val="100000"/>
              </a:lnSpc>
              <a:spcBef>
                <a:spcPts val="1422"/>
              </a:spcBef>
              <a:spcAft>
                <a:spcPts val="0"/>
              </a:spcAft>
              <a:buNone/>
              <a:defRPr sz="1991"/>
            </a:lvl1pPr>
            <a:lvl2pPr lvl="1" rtl="0">
              <a:lnSpc>
                <a:spcPct val="100000"/>
              </a:lnSpc>
              <a:spcBef>
                <a:spcPts val="1422"/>
              </a:spcBef>
              <a:spcAft>
                <a:spcPts val="0"/>
              </a:spcAft>
              <a:buNone/>
              <a:defRPr sz="1991" b="1"/>
            </a:lvl2pPr>
            <a:lvl3pPr lvl="2" rtl="0">
              <a:lnSpc>
                <a:spcPct val="100000"/>
              </a:lnSpc>
              <a:spcBef>
                <a:spcPts val="1422"/>
              </a:spcBef>
              <a:spcAft>
                <a:spcPts val="0"/>
              </a:spcAft>
              <a:buNone/>
              <a:defRPr sz="1991" b="1"/>
            </a:lvl3pPr>
            <a:lvl4pPr lvl="3" rtl="0">
              <a:lnSpc>
                <a:spcPct val="100000"/>
              </a:lnSpc>
              <a:spcBef>
                <a:spcPts val="1422"/>
              </a:spcBef>
              <a:spcAft>
                <a:spcPts val="0"/>
              </a:spcAft>
              <a:buNone/>
              <a:defRPr sz="1991" b="1"/>
            </a:lvl4pPr>
            <a:lvl5pPr lvl="4" rtl="0">
              <a:lnSpc>
                <a:spcPct val="100000"/>
              </a:lnSpc>
              <a:spcBef>
                <a:spcPts val="1422"/>
              </a:spcBef>
              <a:spcAft>
                <a:spcPts val="0"/>
              </a:spcAft>
              <a:buNone/>
              <a:defRPr sz="1991" b="1"/>
            </a:lvl5pPr>
            <a:lvl6pPr lvl="5" rtl="0">
              <a:lnSpc>
                <a:spcPct val="100000"/>
              </a:lnSpc>
              <a:spcBef>
                <a:spcPts val="1422"/>
              </a:spcBef>
              <a:spcAft>
                <a:spcPts val="0"/>
              </a:spcAft>
              <a:buNone/>
              <a:defRPr sz="1991" b="1"/>
            </a:lvl6pPr>
            <a:lvl7pPr lvl="6" rtl="0">
              <a:lnSpc>
                <a:spcPct val="100000"/>
              </a:lnSpc>
              <a:spcBef>
                <a:spcPts val="1422"/>
              </a:spcBef>
              <a:spcAft>
                <a:spcPts val="0"/>
              </a:spcAft>
              <a:buNone/>
              <a:defRPr sz="1991" b="1"/>
            </a:lvl7pPr>
            <a:lvl8pPr lvl="7" rtl="0">
              <a:lnSpc>
                <a:spcPct val="100000"/>
              </a:lnSpc>
              <a:spcBef>
                <a:spcPts val="1422"/>
              </a:spcBef>
              <a:spcAft>
                <a:spcPts val="0"/>
              </a:spcAft>
              <a:buNone/>
              <a:defRPr sz="1991" b="1"/>
            </a:lvl8pPr>
            <a:lvl9pPr lvl="8" rtl="0">
              <a:lnSpc>
                <a:spcPct val="100000"/>
              </a:lnSpc>
              <a:spcBef>
                <a:spcPts val="1422"/>
              </a:spcBef>
              <a:spcAft>
                <a:spcPts val="0"/>
              </a:spcAft>
              <a:buNone/>
              <a:defRPr sz="1991" b="1"/>
            </a:lvl9pPr>
          </a:lstStyle>
          <a:p>
            <a:endParaRPr/>
          </a:p>
        </p:txBody>
      </p:sp>
      <p:pic>
        <p:nvPicPr>
          <p:cNvPr id="60" name="Google Shape;60;p9"/>
          <p:cNvPicPr preferRelativeResize="0"/>
          <p:nvPr/>
        </p:nvPicPr>
        <p:blipFill>
          <a:blip r:embed="rId3">
            <a:alphaModFix/>
          </a:blip>
          <a:stretch>
            <a:fillRect/>
          </a:stretch>
        </p:blipFill>
        <p:spPr>
          <a:xfrm rot="10367064" flipH="1">
            <a:off x="-1402703" y="-1452839"/>
            <a:ext cx="5894259" cy="3410809"/>
          </a:xfrm>
          <a:prstGeom prst="rect">
            <a:avLst/>
          </a:prstGeom>
          <a:noFill/>
          <a:ln>
            <a:noFill/>
          </a:ln>
        </p:spPr>
      </p:pic>
      <p:pic>
        <p:nvPicPr>
          <p:cNvPr id="61" name="Google Shape;61;p9"/>
          <p:cNvPicPr preferRelativeResize="0"/>
          <p:nvPr/>
        </p:nvPicPr>
        <p:blipFill>
          <a:blip r:embed="rId3">
            <a:alphaModFix/>
          </a:blip>
          <a:stretch>
            <a:fillRect/>
          </a:stretch>
        </p:blipFill>
        <p:spPr>
          <a:xfrm rot="-9770130" flipH="1">
            <a:off x="-1122192" y="7399016"/>
            <a:ext cx="5413525" cy="3132636"/>
          </a:xfrm>
          <a:prstGeom prst="rect">
            <a:avLst/>
          </a:prstGeom>
          <a:noFill/>
          <a:ln>
            <a:noFill/>
          </a:ln>
        </p:spPr>
      </p:pic>
      <p:pic>
        <p:nvPicPr>
          <p:cNvPr id="62" name="Google Shape;62;p9"/>
          <p:cNvPicPr preferRelativeResize="0"/>
          <p:nvPr/>
        </p:nvPicPr>
        <p:blipFill>
          <a:blip r:embed="rId4">
            <a:alphaModFix/>
          </a:blip>
          <a:stretch>
            <a:fillRect/>
          </a:stretch>
        </p:blipFill>
        <p:spPr>
          <a:xfrm rot="1787970">
            <a:off x="-1272105" y="-109037"/>
            <a:ext cx="2404328" cy="4515173"/>
          </a:xfrm>
          <a:prstGeom prst="rect">
            <a:avLst/>
          </a:prstGeom>
          <a:noFill/>
          <a:ln>
            <a:noFill/>
          </a:ln>
        </p:spPr>
      </p:pic>
      <p:pic>
        <p:nvPicPr>
          <p:cNvPr id="63" name="Google Shape;63;p9"/>
          <p:cNvPicPr preferRelativeResize="0"/>
          <p:nvPr/>
        </p:nvPicPr>
        <p:blipFill>
          <a:blip r:embed="rId4">
            <a:alphaModFix/>
          </a:blip>
          <a:stretch>
            <a:fillRect/>
          </a:stretch>
        </p:blipFill>
        <p:spPr>
          <a:xfrm rot="-1205973">
            <a:off x="260482" y="7002368"/>
            <a:ext cx="1761458" cy="3307877"/>
          </a:xfrm>
          <a:prstGeom prst="rect">
            <a:avLst/>
          </a:prstGeom>
          <a:noFill/>
          <a:ln>
            <a:noFill/>
          </a:ln>
        </p:spPr>
      </p:pic>
      <p:pic>
        <p:nvPicPr>
          <p:cNvPr id="64" name="Google Shape;64;p9"/>
          <p:cNvPicPr preferRelativeResize="0"/>
          <p:nvPr/>
        </p:nvPicPr>
        <p:blipFill>
          <a:blip r:embed="rId5">
            <a:alphaModFix/>
          </a:blip>
          <a:stretch>
            <a:fillRect/>
          </a:stretch>
        </p:blipFill>
        <p:spPr>
          <a:xfrm rot="6796884">
            <a:off x="1553040" y="361285"/>
            <a:ext cx="1923645" cy="1135414"/>
          </a:xfrm>
          <a:prstGeom prst="rect">
            <a:avLst/>
          </a:prstGeom>
          <a:noFill/>
          <a:ln>
            <a:noFill/>
          </a:ln>
        </p:spPr>
      </p:pic>
    </p:spTree>
    <p:extLst>
      <p:ext uri="{BB962C8B-B14F-4D97-AF65-F5344CB8AC3E}">
        <p14:creationId xmlns:p14="http://schemas.microsoft.com/office/powerpoint/2010/main" val="1821471996"/>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71"/>
        <p:cNvGrpSpPr/>
        <p:nvPr/>
      </p:nvGrpSpPr>
      <p:grpSpPr>
        <a:xfrm>
          <a:off x="0" y="0"/>
          <a:ext cx="0" cy="0"/>
          <a:chOff x="0" y="0"/>
          <a:chExt cx="0" cy="0"/>
        </a:xfrm>
      </p:grpSpPr>
    </p:spTree>
    <p:extLst>
      <p:ext uri="{BB962C8B-B14F-4D97-AF65-F5344CB8AC3E}">
        <p14:creationId xmlns:p14="http://schemas.microsoft.com/office/powerpoint/2010/main" val="1852893364"/>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89"/>
        <p:cNvGrpSpPr/>
        <p:nvPr/>
      </p:nvGrpSpPr>
      <p:grpSpPr>
        <a:xfrm>
          <a:off x="0" y="0"/>
          <a:ext cx="0" cy="0"/>
          <a:chOff x="0" y="0"/>
          <a:chExt cx="0" cy="0"/>
        </a:xfrm>
      </p:grpSpPr>
      <p:pic>
        <p:nvPicPr>
          <p:cNvPr id="190" name="Google Shape;190;p24"/>
          <p:cNvPicPr preferRelativeResize="0"/>
          <p:nvPr/>
        </p:nvPicPr>
        <p:blipFill>
          <a:blip r:embed="rId2">
            <a:alphaModFix/>
          </a:blip>
          <a:stretch>
            <a:fillRect/>
          </a:stretch>
        </p:blipFill>
        <p:spPr>
          <a:xfrm>
            <a:off x="-249" y="0"/>
            <a:ext cx="13004800" cy="9753600"/>
          </a:xfrm>
          <a:prstGeom prst="rect">
            <a:avLst/>
          </a:prstGeom>
          <a:noFill/>
          <a:ln>
            <a:noFill/>
          </a:ln>
        </p:spPr>
      </p:pic>
      <p:pic>
        <p:nvPicPr>
          <p:cNvPr id="191" name="Google Shape;191;p24"/>
          <p:cNvPicPr preferRelativeResize="0"/>
          <p:nvPr/>
        </p:nvPicPr>
        <p:blipFill>
          <a:blip r:embed="rId3">
            <a:alphaModFix/>
          </a:blip>
          <a:stretch>
            <a:fillRect/>
          </a:stretch>
        </p:blipFill>
        <p:spPr>
          <a:xfrm rot="-1123554">
            <a:off x="-668405" y="-933585"/>
            <a:ext cx="4178055" cy="2417715"/>
          </a:xfrm>
          <a:prstGeom prst="rect">
            <a:avLst/>
          </a:prstGeom>
          <a:noFill/>
          <a:ln>
            <a:noFill/>
          </a:ln>
        </p:spPr>
      </p:pic>
      <p:pic>
        <p:nvPicPr>
          <p:cNvPr id="192" name="Google Shape;192;p24"/>
          <p:cNvPicPr preferRelativeResize="0"/>
          <p:nvPr/>
        </p:nvPicPr>
        <p:blipFill>
          <a:blip r:embed="rId3">
            <a:alphaModFix/>
          </a:blip>
          <a:stretch>
            <a:fillRect/>
          </a:stretch>
        </p:blipFill>
        <p:spPr>
          <a:xfrm rot="9676446">
            <a:off x="9495150" y="8269472"/>
            <a:ext cx="4178055" cy="2417715"/>
          </a:xfrm>
          <a:prstGeom prst="rect">
            <a:avLst/>
          </a:prstGeom>
          <a:noFill/>
          <a:ln>
            <a:noFill/>
          </a:ln>
        </p:spPr>
      </p:pic>
    </p:spTree>
    <p:extLst>
      <p:ext uri="{BB962C8B-B14F-4D97-AF65-F5344CB8AC3E}">
        <p14:creationId xmlns:p14="http://schemas.microsoft.com/office/powerpoint/2010/main" val="189770739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72816A0-77C4-4A3F-87BD-A7321E3C84D2}"/>
              </a:ext>
            </a:extLst>
          </p:cNvPr>
          <p:cNvSpPr>
            <a:spLocks noGrp="1"/>
          </p:cNvSpPr>
          <p:nvPr>
            <p:ph type="dt" sz="half" idx="10"/>
          </p:nvPr>
        </p:nvSpPr>
        <p:spPr/>
        <p:txBody>
          <a:bodyPr/>
          <a:lstStyle/>
          <a:p>
            <a:fld id="{72345051-2045-45DA-935E-2E3CA1A69ADC}" type="datetimeFigureOut">
              <a:rPr lang="en-US" smtClean="0"/>
              <a:t>3/24/2023</a:t>
            </a:fld>
            <a:endParaRPr lang="en-US"/>
          </a:p>
        </p:txBody>
      </p:sp>
      <p:sp>
        <p:nvSpPr>
          <p:cNvPr id="3" name="Footer Placeholder 2">
            <a:extLst>
              <a:ext uri="{FF2B5EF4-FFF2-40B4-BE49-F238E27FC236}">
                <a16:creationId xmlns:a16="http://schemas.microsoft.com/office/drawing/2014/main" id="{A5FC3464-F026-4C77-9441-55ECA5054D5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87D9257-BADE-4D0B-AF0B-D09FE95FA078}"/>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3369279428"/>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93"/>
        <p:cNvGrpSpPr/>
        <p:nvPr/>
      </p:nvGrpSpPr>
      <p:grpSpPr>
        <a:xfrm>
          <a:off x="0" y="0"/>
          <a:ext cx="0" cy="0"/>
          <a:chOff x="0" y="0"/>
          <a:chExt cx="0" cy="0"/>
        </a:xfrm>
      </p:grpSpPr>
      <p:pic>
        <p:nvPicPr>
          <p:cNvPr id="194" name="Google Shape;194;p25"/>
          <p:cNvPicPr preferRelativeResize="0"/>
          <p:nvPr/>
        </p:nvPicPr>
        <p:blipFill>
          <a:blip r:embed="rId2">
            <a:alphaModFix/>
          </a:blip>
          <a:stretch>
            <a:fillRect/>
          </a:stretch>
        </p:blipFill>
        <p:spPr>
          <a:xfrm>
            <a:off x="-249" y="0"/>
            <a:ext cx="13004800" cy="9753600"/>
          </a:xfrm>
          <a:prstGeom prst="rect">
            <a:avLst/>
          </a:prstGeom>
          <a:noFill/>
          <a:ln>
            <a:noFill/>
          </a:ln>
        </p:spPr>
      </p:pic>
      <p:pic>
        <p:nvPicPr>
          <p:cNvPr id="195" name="Google Shape;195;p25"/>
          <p:cNvPicPr preferRelativeResize="0"/>
          <p:nvPr/>
        </p:nvPicPr>
        <p:blipFill>
          <a:blip r:embed="rId3">
            <a:alphaModFix/>
          </a:blip>
          <a:stretch>
            <a:fillRect/>
          </a:stretch>
        </p:blipFill>
        <p:spPr>
          <a:xfrm rot="-1123552">
            <a:off x="-1410308" y="-694594"/>
            <a:ext cx="7537843" cy="4361916"/>
          </a:xfrm>
          <a:prstGeom prst="rect">
            <a:avLst/>
          </a:prstGeom>
          <a:noFill/>
          <a:ln>
            <a:noFill/>
          </a:ln>
        </p:spPr>
      </p:pic>
      <p:pic>
        <p:nvPicPr>
          <p:cNvPr id="196" name="Google Shape;196;p25"/>
          <p:cNvPicPr preferRelativeResize="0"/>
          <p:nvPr/>
        </p:nvPicPr>
        <p:blipFill>
          <a:blip r:embed="rId3">
            <a:alphaModFix/>
          </a:blip>
          <a:stretch>
            <a:fillRect/>
          </a:stretch>
        </p:blipFill>
        <p:spPr>
          <a:xfrm rot="9676448">
            <a:off x="6692981" y="6120032"/>
            <a:ext cx="7537843" cy="4361916"/>
          </a:xfrm>
          <a:prstGeom prst="rect">
            <a:avLst/>
          </a:prstGeom>
          <a:noFill/>
          <a:ln>
            <a:noFill/>
          </a:ln>
        </p:spPr>
      </p:pic>
    </p:spTree>
    <p:extLst>
      <p:ext uri="{BB962C8B-B14F-4D97-AF65-F5344CB8AC3E}">
        <p14:creationId xmlns:p14="http://schemas.microsoft.com/office/powerpoint/2010/main" val="16807108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A1C48E-F751-45A2-9010-208B81EDBE69}"/>
              </a:ext>
            </a:extLst>
          </p:cNvPr>
          <p:cNvSpPr>
            <a:spLocks noGrp="1"/>
          </p:cNvSpPr>
          <p:nvPr>
            <p:ph type="title"/>
          </p:nvPr>
        </p:nvSpPr>
        <p:spPr>
          <a:xfrm>
            <a:off x="895774" y="650240"/>
            <a:ext cx="4194386" cy="4876800"/>
          </a:xfrm>
        </p:spPr>
        <p:txBody>
          <a:bodyPr anchor="b">
            <a:normAutofit/>
          </a:bodyPr>
          <a:lstStyle>
            <a:lvl1pPr>
              <a:defRPr sz="6400"/>
            </a:lvl1pPr>
          </a:lstStyle>
          <a:p>
            <a:r>
              <a:rPr lang="en-US"/>
              <a:t>Click to edit Master title style</a:t>
            </a:r>
          </a:p>
        </p:txBody>
      </p:sp>
      <p:sp>
        <p:nvSpPr>
          <p:cNvPr id="3" name="Content Placeholder 2">
            <a:extLst>
              <a:ext uri="{FF2B5EF4-FFF2-40B4-BE49-F238E27FC236}">
                <a16:creationId xmlns:a16="http://schemas.microsoft.com/office/drawing/2014/main" id="{59D501F6-8430-4758-8636-74D68E990EC3}"/>
              </a:ext>
            </a:extLst>
          </p:cNvPr>
          <p:cNvSpPr>
            <a:spLocks noGrp="1"/>
          </p:cNvSpPr>
          <p:nvPr>
            <p:ph idx="1"/>
          </p:nvPr>
        </p:nvSpPr>
        <p:spPr>
          <a:xfrm>
            <a:off x="5657088" y="780288"/>
            <a:ext cx="6456883" cy="7724851"/>
          </a:xfrm>
        </p:spPr>
        <p:txBody>
          <a:bodyPr anchor="ctr"/>
          <a:lstStyle>
            <a:lvl1pPr>
              <a:defRPr sz="3413"/>
            </a:lvl1pPr>
            <a:lvl2pPr>
              <a:defRPr sz="2987"/>
            </a:lvl2pPr>
            <a:lvl3pPr>
              <a:defRPr sz="256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E79DC39-A29C-494C-98B6-999746C5F38A}"/>
              </a:ext>
            </a:extLst>
          </p:cNvPr>
          <p:cNvSpPr>
            <a:spLocks noGrp="1"/>
          </p:cNvSpPr>
          <p:nvPr>
            <p:ph type="body" sz="half" idx="2"/>
          </p:nvPr>
        </p:nvSpPr>
        <p:spPr>
          <a:xfrm>
            <a:off x="895774" y="5657088"/>
            <a:ext cx="4194386" cy="2848051"/>
          </a:xfrm>
        </p:spPr>
        <p:txBody>
          <a:bodyPr>
            <a:normAutofit/>
          </a:bodyPr>
          <a:lstStyle>
            <a:lvl1pPr marL="0" indent="0">
              <a:buNone/>
              <a:defRPr sz="3413"/>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2584C988-A6DB-469A-B8AA-31866F36E83D}"/>
              </a:ext>
            </a:extLst>
          </p:cNvPr>
          <p:cNvSpPr>
            <a:spLocks noGrp="1"/>
          </p:cNvSpPr>
          <p:nvPr>
            <p:ph type="dt" sz="half" idx="10"/>
          </p:nvPr>
        </p:nvSpPr>
        <p:spPr/>
        <p:txBody>
          <a:bodyPr/>
          <a:lstStyle/>
          <a:p>
            <a:fld id="{72345051-2045-45DA-935E-2E3CA1A69ADC}" type="datetimeFigureOut">
              <a:rPr lang="en-US" smtClean="0"/>
              <a:t>3/24/2023</a:t>
            </a:fld>
            <a:endParaRPr lang="en-US"/>
          </a:p>
        </p:txBody>
      </p:sp>
      <p:sp>
        <p:nvSpPr>
          <p:cNvPr id="6" name="Footer Placeholder 5">
            <a:extLst>
              <a:ext uri="{FF2B5EF4-FFF2-40B4-BE49-F238E27FC236}">
                <a16:creationId xmlns:a16="http://schemas.microsoft.com/office/drawing/2014/main" id="{02BC39C3-81EB-4828-9AD3-2F1FAC521E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59376C-9810-49A5-BC9A-4E6A02175273}"/>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6" descr="Tag=AccentColor&#10;Flavor=Light&#10;Target=FillAndLine">
            <a:extLst>
              <a:ext uri="{FF2B5EF4-FFF2-40B4-BE49-F238E27FC236}">
                <a16:creationId xmlns:a16="http://schemas.microsoft.com/office/drawing/2014/main" id="{B9F96F3A-E64D-4401-B02C-BCD5CAA97CFF}"/>
              </a:ext>
            </a:extLst>
          </p:cNvPr>
          <p:cNvSpPr/>
          <p:nvPr/>
        </p:nvSpPr>
        <p:spPr>
          <a:xfrm rot="5400000">
            <a:off x="2187447" y="4632991"/>
            <a:ext cx="6372352" cy="29261"/>
          </a:xfrm>
          <a:custGeom>
            <a:avLst/>
            <a:gdLst>
              <a:gd name="connsiteX0" fmla="*/ 0 w 6372352"/>
              <a:gd name="connsiteY0" fmla="*/ 0 h 29261"/>
              <a:gd name="connsiteX1" fmla="*/ 637235 w 6372352"/>
              <a:gd name="connsiteY1" fmla="*/ 0 h 29261"/>
              <a:gd name="connsiteX2" fmla="*/ 1274470 w 6372352"/>
              <a:gd name="connsiteY2" fmla="*/ 0 h 29261"/>
              <a:gd name="connsiteX3" fmla="*/ 1911706 w 6372352"/>
              <a:gd name="connsiteY3" fmla="*/ 0 h 29261"/>
              <a:gd name="connsiteX4" fmla="*/ 2676388 w 6372352"/>
              <a:gd name="connsiteY4" fmla="*/ 0 h 29261"/>
              <a:gd name="connsiteX5" fmla="*/ 3377347 w 6372352"/>
              <a:gd name="connsiteY5" fmla="*/ 0 h 29261"/>
              <a:gd name="connsiteX6" fmla="*/ 3823411 w 6372352"/>
              <a:gd name="connsiteY6" fmla="*/ 0 h 29261"/>
              <a:gd name="connsiteX7" fmla="*/ 4396923 w 6372352"/>
              <a:gd name="connsiteY7" fmla="*/ 0 h 29261"/>
              <a:gd name="connsiteX8" fmla="*/ 5161605 w 6372352"/>
              <a:gd name="connsiteY8" fmla="*/ 0 h 29261"/>
              <a:gd name="connsiteX9" fmla="*/ 5798840 w 6372352"/>
              <a:gd name="connsiteY9" fmla="*/ 0 h 29261"/>
              <a:gd name="connsiteX10" fmla="*/ 6372352 w 6372352"/>
              <a:gd name="connsiteY10" fmla="*/ 0 h 29261"/>
              <a:gd name="connsiteX11" fmla="*/ 6372352 w 6372352"/>
              <a:gd name="connsiteY11" fmla="*/ 29261 h 29261"/>
              <a:gd name="connsiteX12" fmla="*/ 5862564 w 6372352"/>
              <a:gd name="connsiteY12" fmla="*/ 29261 h 29261"/>
              <a:gd name="connsiteX13" fmla="*/ 5097882 w 6372352"/>
              <a:gd name="connsiteY13" fmla="*/ 29261 h 29261"/>
              <a:gd name="connsiteX14" fmla="*/ 4588093 w 6372352"/>
              <a:gd name="connsiteY14" fmla="*/ 29261 h 29261"/>
              <a:gd name="connsiteX15" fmla="*/ 4142029 w 6372352"/>
              <a:gd name="connsiteY15" fmla="*/ 29261 h 29261"/>
              <a:gd name="connsiteX16" fmla="*/ 3695964 w 6372352"/>
              <a:gd name="connsiteY16" fmla="*/ 29261 h 29261"/>
              <a:gd name="connsiteX17" fmla="*/ 2995005 w 6372352"/>
              <a:gd name="connsiteY17" fmla="*/ 29261 h 29261"/>
              <a:gd name="connsiteX18" fmla="*/ 2548941 w 6372352"/>
              <a:gd name="connsiteY18" fmla="*/ 29261 h 29261"/>
              <a:gd name="connsiteX19" fmla="*/ 1911706 w 6372352"/>
              <a:gd name="connsiteY19" fmla="*/ 29261 h 29261"/>
              <a:gd name="connsiteX20" fmla="*/ 1401917 w 6372352"/>
              <a:gd name="connsiteY20" fmla="*/ 29261 h 29261"/>
              <a:gd name="connsiteX21" fmla="*/ 764682 w 6372352"/>
              <a:gd name="connsiteY21" fmla="*/ 29261 h 29261"/>
              <a:gd name="connsiteX22" fmla="*/ 0 w 6372352"/>
              <a:gd name="connsiteY22" fmla="*/ 29261 h 29261"/>
              <a:gd name="connsiteX23" fmla="*/ 0 w 6372352"/>
              <a:gd name="connsiteY23" fmla="*/ 0 h 29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372352" h="29261" fill="none" extrusionOk="0">
                <a:moveTo>
                  <a:pt x="0" y="0"/>
                </a:moveTo>
                <a:cubicBezTo>
                  <a:pt x="226276" y="-6664"/>
                  <a:pt x="505848" y="-4923"/>
                  <a:pt x="637235" y="0"/>
                </a:cubicBezTo>
                <a:cubicBezTo>
                  <a:pt x="768623" y="4923"/>
                  <a:pt x="1058469" y="19535"/>
                  <a:pt x="1274470" y="0"/>
                </a:cubicBezTo>
                <a:cubicBezTo>
                  <a:pt x="1490471" y="-19535"/>
                  <a:pt x="1732299" y="-30287"/>
                  <a:pt x="1911706" y="0"/>
                </a:cubicBezTo>
                <a:cubicBezTo>
                  <a:pt x="2091113" y="30287"/>
                  <a:pt x="2397973" y="30243"/>
                  <a:pt x="2676388" y="0"/>
                </a:cubicBezTo>
                <a:cubicBezTo>
                  <a:pt x="2954803" y="-30243"/>
                  <a:pt x="3072084" y="12884"/>
                  <a:pt x="3377347" y="0"/>
                </a:cubicBezTo>
                <a:cubicBezTo>
                  <a:pt x="3682610" y="-12884"/>
                  <a:pt x="3667782" y="10347"/>
                  <a:pt x="3823411" y="0"/>
                </a:cubicBezTo>
                <a:cubicBezTo>
                  <a:pt x="3979040" y="-10347"/>
                  <a:pt x="4279273" y="-1580"/>
                  <a:pt x="4396923" y="0"/>
                </a:cubicBezTo>
                <a:cubicBezTo>
                  <a:pt x="4514573" y="1580"/>
                  <a:pt x="4828162" y="32843"/>
                  <a:pt x="5161605" y="0"/>
                </a:cubicBezTo>
                <a:cubicBezTo>
                  <a:pt x="5495048" y="-32843"/>
                  <a:pt x="5490639" y="22924"/>
                  <a:pt x="5798840" y="0"/>
                </a:cubicBezTo>
                <a:cubicBezTo>
                  <a:pt x="6107041" y="-22924"/>
                  <a:pt x="6202108" y="4891"/>
                  <a:pt x="6372352" y="0"/>
                </a:cubicBezTo>
                <a:cubicBezTo>
                  <a:pt x="6372140" y="12466"/>
                  <a:pt x="6371759" y="21873"/>
                  <a:pt x="6372352" y="29261"/>
                </a:cubicBezTo>
                <a:cubicBezTo>
                  <a:pt x="6220482" y="33469"/>
                  <a:pt x="5971282" y="23023"/>
                  <a:pt x="5862564" y="29261"/>
                </a:cubicBezTo>
                <a:cubicBezTo>
                  <a:pt x="5753846" y="35499"/>
                  <a:pt x="5467540" y="32329"/>
                  <a:pt x="5097882" y="29261"/>
                </a:cubicBezTo>
                <a:cubicBezTo>
                  <a:pt x="4728224" y="26193"/>
                  <a:pt x="4771952" y="36056"/>
                  <a:pt x="4588093" y="29261"/>
                </a:cubicBezTo>
                <a:cubicBezTo>
                  <a:pt x="4404234" y="22466"/>
                  <a:pt x="4312778" y="8144"/>
                  <a:pt x="4142029" y="29261"/>
                </a:cubicBezTo>
                <a:cubicBezTo>
                  <a:pt x="3971280" y="50378"/>
                  <a:pt x="3792416" y="9863"/>
                  <a:pt x="3695964" y="29261"/>
                </a:cubicBezTo>
                <a:cubicBezTo>
                  <a:pt x="3599513" y="48659"/>
                  <a:pt x="3344408" y="32898"/>
                  <a:pt x="2995005" y="29261"/>
                </a:cubicBezTo>
                <a:cubicBezTo>
                  <a:pt x="2645602" y="25624"/>
                  <a:pt x="2761523" y="17247"/>
                  <a:pt x="2548941" y="29261"/>
                </a:cubicBezTo>
                <a:cubicBezTo>
                  <a:pt x="2336359" y="41275"/>
                  <a:pt x="2224429" y="21404"/>
                  <a:pt x="1911706" y="29261"/>
                </a:cubicBezTo>
                <a:cubicBezTo>
                  <a:pt x="1598983" y="37118"/>
                  <a:pt x="1570106" y="19572"/>
                  <a:pt x="1401917" y="29261"/>
                </a:cubicBezTo>
                <a:cubicBezTo>
                  <a:pt x="1233728" y="38950"/>
                  <a:pt x="940080" y="35271"/>
                  <a:pt x="764682" y="29261"/>
                </a:cubicBezTo>
                <a:cubicBezTo>
                  <a:pt x="589285" y="23251"/>
                  <a:pt x="231969" y="-610"/>
                  <a:pt x="0" y="29261"/>
                </a:cubicBezTo>
                <a:cubicBezTo>
                  <a:pt x="-358" y="18084"/>
                  <a:pt x="1104" y="11211"/>
                  <a:pt x="0" y="0"/>
                </a:cubicBezTo>
                <a:close/>
              </a:path>
              <a:path w="6372352" h="29261" stroke="0" extrusionOk="0">
                <a:moveTo>
                  <a:pt x="0" y="0"/>
                </a:moveTo>
                <a:cubicBezTo>
                  <a:pt x="123388" y="-17532"/>
                  <a:pt x="287200" y="14031"/>
                  <a:pt x="573512" y="0"/>
                </a:cubicBezTo>
                <a:cubicBezTo>
                  <a:pt x="859824" y="-14031"/>
                  <a:pt x="814723" y="-19608"/>
                  <a:pt x="1019576" y="0"/>
                </a:cubicBezTo>
                <a:cubicBezTo>
                  <a:pt x="1224429" y="19608"/>
                  <a:pt x="1521153" y="35540"/>
                  <a:pt x="1784259" y="0"/>
                </a:cubicBezTo>
                <a:cubicBezTo>
                  <a:pt x="2047365" y="-35540"/>
                  <a:pt x="2132936" y="-6167"/>
                  <a:pt x="2357770" y="0"/>
                </a:cubicBezTo>
                <a:cubicBezTo>
                  <a:pt x="2582604" y="6167"/>
                  <a:pt x="2705940" y="-10635"/>
                  <a:pt x="2931282" y="0"/>
                </a:cubicBezTo>
                <a:cubicBezTo>
                  <a:pt x="3156624" y="10635"/>
                  <a:pt x="3372092" y="8388"/>
                  <a:pt x="3695964" y="0"/>
                </a:cubicBezTo>
                <a:cubicBezTo>
                  <a:pt x="4019836" y="-8388"/>
                  <a:pt x="4020696" y="8997"/>
                  <a:pt x="4205752" y="0"/>
                </a:cubicBezTo>
                <a:cubicBezTo>
                  <a:pt x="4390808" y="-8997"/>
                  <a:pt x="4653768" y="-65"/>
                  <a:pt x="4970435" y="0"/>
                </a:cubicBezTo>
                <a:cubicBezTo>
                  <a:pt x="5287102" y="65"/>
                  <a:pt x="5486611" y="23338"/>
                  <a:pt x="5735117" y="0"/>
                </a:cubicBezTo>
                <a:cubicBezTo>
                  <a:pt x="5983623" y="-23338"/>
                  <a:pt x="6081327" y="19888"/>
                  <a:pt x="6372352" y="0"/>
                </a:cubicBezTo>
                <a:cubicBezTo>
                  <a:pt x="6371206" y="6999"/>
                  <a:pt x="6372234" y="16728"/>
                  <a:pt x="6372352" y="29261"/>
                </a:cubicBezTo>
                <a:cubicBezTo>
                  <a:pt x="6062918" y="18613"/>
                  <a:pt x="5942479" y="56472"/>
                  <a:pt x="5671393" y="29261"/>
                </a:cubicBezTo>
                <a:cubicBezTo>
                  <a:pt x="5400307" y="2050"/>
                  <a:pt x="5094807" y="64030"/>
                  <a:pt x="4906711" y="29261"/>
                </a:cubicBezTo>
                <a:cubicBezTo>
                  <a:pt x="4718615" y="-5508"/>
                  <a:pt x="4299744" y="65266"/>
                  <a:pt x="4142029" y="29261"/>
                </a:cubicBezTo>
                <a:cubicBezTo>
                  <a:pt x="3984314" y="-6744"/>
                  <a:pt x="3747479" y="6929"/>
                  <a:pt x="3632241" y="29261"/>
                </a:cubicBezTo>
                <a:cubicBezTo>
                  <a:pt x="3517003" y="51593"/>
                  <a:pt x="3222947" y="47646"/>
                  <a:pt x="2995005" y="29261"/>
                </a:cubicBezTo>
                <a:cubicBezTo>
                  <a:pt x="2767063" y="10876"/>
                  <a:pt x="2384629" y="66390"/>
                  <a:pt x="2230323" y="29261"/>
                </a:cubicBezTo>
                <a:cubicBezTo>
                  <a:pt x="2076017" y="-7868"/>
                  <a:pt x="1765029" y="56555"/>
                  <a:pt x="1593088" y="29261"/>
                </a:cubicBezTo>
                <a:cubicBezTo>
                  <a:pt x="1421148" y="1967"/>
                  <a:pt x="1356290" y="14690"/>
                  <a:pt x="1147023" y="29261"/>
                </a:cubicBezTo>
                <a:cubicBezTo>
                  <a:pt x="937756" y="43832"/>
                  <a:pt x="816382" y="4473"/>
                  <a:pt x="637235" y="29261"/>
                </a:cubicBezTo>
                <a:cubicBezTo>
                  <a:pt x="458088" y="54049"/>
                  <a:pt x="147951" y="54103"/>
                  <a:pt x="0" y="29261"/>
                </a:cubicBezTo>
                <a:cubicBezTo>
                  <a:pt x="1104" y="19494"/>
                  <a:pt x="-544" y="8246"/>
                  <a:pt x="0" y="0"/>
                </a:cubicBezTo>
                <a:close/>
              </a:path>
            </a:pathLst>
          </a:custGeom>
          <a:solidFill>
            <a:schemeClr val="tx1"/>
          </a:solidFill>
          <a:ln w="4445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p>
        </p:txBody>
      </p:sp>
    </p:spTree>
    <p:extLst>
      <p:ext uri="{BB962C8B-B14F-4D97-AF65-F5344CB8AC3E}">
        <p14:creationId xmlns:p14="http://schemas.microsoft.com/office/powerpoint/2010/main" val="424717285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37704-80BD-41B0-8395-41618EC3AFBC}"/>
              </a:ext>
            </a:extLst>
          </p:cNvPr>
          <p:cNvSpPr>
            <a:spLocks noGrp="1"/>
          </p:cNvSpPr>
          <p:nvPr>
            <p:ph type="title"/>
          </p:nvPr>
        </p:nvSpPr>
        <p:spPr>
          <a:xfrm>
            <a:off x="895774" y="650240"/>
            <a:ext cx="4194048" cy="4876800"/>
          </a:xfrm>
        </p:spPr>
        <p:txBody>
          <a:bodyPr anchor="b">
            <a:normAutofit/>
          </a:bodyPr>
          <a:lstStyle>
            <a:lvl1pPr>
              <a:defRPr sz="6400"/>
            </a:lvl1pPr>
          </a:lstStyle>
          <a:p>
            <a:r>
              <a:rPr lang="en-US"/>
              <a:t>Click to edit Master title style</a:t>
            </a:r>
          </a:p>
        </p:txBody>
      </p:sp>
      <p:sp>
        <p:nvSpPr>
          <p:cNvPr id="3" name="Picture Placeholder 2">
            <a:extLst>
              <a:ext uri="{FF2B5EF4-FFF2-40B4-BE49-F238E27FC236}">
                <a16:creationId xmlns:a16="http://schemas.microsoft.com/office/drawing/2014/main" id="{14DA4032-EC66-4974-BD30-898B60E4B562}"/>
              </a:ext>
            </a:extLst>
          </p:cNvPr>
          <p:cNvSpPr>
            <a:spLocks noGrp="1"/>
          </p:cNvSpPr>
          <p:nvPr>
            <p:ph type="pic" idx="1"/>
          </p:nvPr>
        </p:nvSpPr>
        <p:spPr>
          <a:xfrm>
            <a:off x="5657088" y="780288"/>
            <a:ext cx="6456883" cy="7724851"/>
          </a:xfrm>
        </p:spPr>
        <p:txBody>
          <a:bodyPr/>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r>
              <a:rPr lang="en-US"/>
              <a:t>Click icon to add picture</a:t>
            </a:r>
          </a:p>
        </p:txBody>
      </p:sp>
      <p:sp>
        <p:nvSpPr>
          <p:cNvPr id="4" name="Text Placeholder 3">
            <a:extLst>
              <a:ext uri="{FF2B5EF4-FFF2-40B4-BE49-F238E27FC236}">
                <a16:creationId xmlns:a16="http://schemas.microsoft.com/office/drawing/2014/main" id="{921802D0-5574-4631-BA49-92362F8E40DC}"/>
              </a:ext>
            </a:extLst>
          </p:cNvPr>
          <p:cNvSpPr>
            <a:spLocks noGrp="1"/>
          </p:cNvSpPr>
          <p:nvPr>
            <p:ph type="body" sz="half" idx="2"/>
          </p:nvPr>
        </p:nvSpPr>
        <p:spPr>
          <a:xfrm>
            <a:off x="895774" y="5657088"/>
            <a:ext cx="4194048" cy="2848051"/>
          </a:xfrm>
        </p:spPr>
        <p:txBody>
          <a:bodyPr>
            <a:normAutofit/>
          </a:bodyPr>
          <a:lstStyle>
            <a:lvl1pPr marL="0" indent="0">
              <a:buNone/>
              <a:defRPr sz="3413"/>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F62C2F5B-DDDD-4E64-94A9-99E46F4B06A0}"/>
              </a:ext>
            </a:extLst>
          </p:cNvPr>
          <p:cNvSpPr>
            <a:spLocks noGrp="1"/>
          </p:cNvSpPr>
          <p:nvPr>
            <p:ph type="dt" sz="half" idx="10"/>
          </p:nvPr>
        </p:nvSpPr>
        <p:spPr/>
        <p:txBody>
          <a:bodyPr/>
          <a:lstStyle/>
          <a:p>
            <a:fld id="{72345051-2045-45DA-935E-2E3CA1A69ADC}" type="datetimeFigureOut">
              <a:rPr lang="en-US" smtClean="0"/>
              <a:t>3/24/2023</a:t>
            </a:fld>
            <a:endParaRPr lang="en-US"/>
          </a:p>
        </p:txBody>
      </p:sp>
      <p:sp>
        <p:nvSpPr>
          <p:cNvPr id="6" name="Footer Placeholder 5">
            <a:extLst>
              <a:ext uri="{FF2B5EF4-FFF2-40B4-BE49-F238E27FC236}">
                <a16:creationId xmlns:a16="http://schemas.microsoft.com/office/drawing/2014/main" id="{D4FA8D36-8865-48E7-8249-ED729A5F70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30F98C3-0B62-4361-8408-A01F70807CDB}"/>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6" descr="Tag=AccentColor&#10;Flavor=Light&#10;Target=FillAndLine">
            <a:extLst>
              <a:ext uri="{FF2B5EF4-FFF2-40B4-BE49-F238E27FC236}">
                <a16:creationId xmlns:a16="http://schemas.microsoft.com/office/drawing/2014/main" id="{FE511AB6-FEAF-4549-BA88-0764BD10B63D}"/>
              </a:ext>
            </a:extLst>
          </p:cNvPr>
          <p:cNvSpPr/>
          <p:nvPr/>
        </p:nvSpPr>
        <p:spPr>
          <a:xfrm rot="5400000">
            <a:off x="2188058" y="4632991"/>
            <a:ext cx="6372352" cy="29261"/>
          </a:xfrm>
          <a:custGeom>
            <a:avLst/>
            <a:gdLst>
              <a:gd name="connsiteX0" fmla="*/ 0 w 6372352"/>
              <a:gd name="connsiteY0" fmla="*/ 0 h 29261"/>
              <a:gd name="connsiteX1" fmla="*/ 637235 w 6372352"/>
              <a:gd name="connsiteY1" fmla="*/ 0 h 29261"/>
              <a:gd name="connsiteX2" fmla="*/ 1274470 w 6372352"/>
              <a:gd name="connsiteY2" fmla="*/ 0 h 29261"/>
              <a:gd name="connsiteX3" fmla="*/ 1911706 w 6372352"/>
              <a:gd name="connsiteY3" fmla="*/ 0 h 29261"/>
              <a:gd name="connsiteX4" fmla="*/ 2676388 w 6372352"/>
              <a:gd name="connsiteY4" fmla="*/ 0 h 29261"/>
              <a:gd name="connsiteX5" fmla="*/ 3377347 w 6372352"/>
              <a:gd name="connsiteY5" fmla="*/ 0 h 29261"/>
              <a:gd name="connsiteX6" fmla="*/ 3823411 w 6372352"/>
              <a:gd name="connsiteY6" fmla="*/ 0 h 29261"/>
              <a:gd name="connsiteX7" fmla="*/ 4396923 w 6372352"/>
              <a:gd name="connsiteY7" fmla="*/ 0 h 29261"/>
              <a:gd name="connsiteX8" fmla="*/ 5161605 w 6372352"/>
              <a:gd name="connsiteY8" fmla="*/ 0 h 29261"/>
              <a:gd name="connsiteX9" fmla="*/ 5798840 w 6372352"/>
              <a:gd name="connsiteY9" fmla="*/ 0 h 29261"/>
              <a:gd name="connsiteX10" fmla="*/ 6372352 w 6372352"/>
              <a:gd name="connsiteY10" fmla="*/ 0 h 29261"/>
              <a:gd name="connsiteX11" fmla="*/ 6372352 w 6372352"/>
              <a:gd name="connsiteY11" fmla="*/ 29261 h 29261"/>
              <a:gd name="connsiteX12" fmla="*/ 5862564 w 6372352"/>
              <a:gd name="connsiteY12" fmla="*/ 29261 h 29261"/>
              <a:gd name="connsiteX13" fmla="*/ 5097882 w 6372352"/>
              <a:gd name="connsiteY13" fmla="*/ 29261 h 29261"/>
              <a:gd name="connsiteX14" fmla="*/ 4588093 w 6372352"/>
              <a:gd name="connsiteY14" fmla="*/ 29261 h 29261"/>
              <a:gd name="connsiteX15" fmla="*/ 4142029 w 6372352"/>
              <a:gd name="connsiteY15" fmla="*/ 29261 h 29261"/>
              <a:gd name="connsiteX16" fmla="*/ 3695964 w 6372352"/>
              <a:gd name="connsiteY16" fmla="*/ 29261 h 29261"/>
              <a:gd name="connsiteX17" fmla="*/ 2995005 w 6372352"/>
              <a:gd name="connsiteY17" fmla="*/ 29261 h 29261"/>
              <a:gd name="connsiteX18" fmla="*/ 2548941 w 6372352"/>
              <a:gd name="connsiteY18" fmla="*/ 29261 h 29261"/>
              <a:gd name="connsiteX19" fmla="*/ 1911706 w 6372352"/>
              <a:gd name="connsiteY19" fmla="*/ 29261 h 29261"/>
              <a:gd name="connsiteX20" fmla="*/ 1401917 w 6372352"/>
              <a:gd name="connsiteY20" fmla="*/ 29261 h 29261"/>
              <a:gd name="connsiteX21" fmla="*/ 764682 w 6372352"/>
              <a:gd name="connsiteY21" fmla="*/ 29261 h 29261"/>
              <a:gd name="connsiteX22" fmla="*/ 0 w 6372352"/>
              <a:gd name="connsiteY22" fmla="*/ 29261 h 29261"/>
              <a:gd name="connsiteX23" fmla="*/ 0 w 6372352"/>
              <a:gd name="connsiteY23" fmla="*/ 0 h 29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372352" h="29261" fill="none" extrusionOk="0">
                <a:moveTo>
                  <a:pt x="0" y="0"/>
                </a:moveTo>
                <a:cubicBezTo>
                  <a:pt x="226276" y="-6664"/>
                  <a:pt x="505848" y="-4923"/>
                  <a:pt x="637235" y="0"/>
                </a:cubicBezTo>
                <a:cubicBezTo>
                  <a:pt x="768623" y="4923"/>
                  <a:pt x="1058469" y="19535"/>
                  <a:pt x="1274470" y="0"/>
                </a:cubicBezTo>
                <a:cubicBezTo>
                  <a:pt x="1490471" y="-19535"/>
                  <a:pt x="1732299" y="-30287"/>
                  <a:pt x="1911706" y="0"/>
                </a:cubicBezTo>
                <a:cubicBezTo>
                  <a:pt x="2091113" y="30287"/>
                  <a:pt x="2397973" y="30243"/>
                  <a:pt x="2676388" y="0"/>
                </a:cubicBezTo>
                <a:cubicBezTo>
                  <a:pt x="2954803" y="-30243"/>
                  <a:pt x="3072084" y="12884"/>
                  <a:pt x="3377347" y="0"/>
                </a:cubicBezTo>
                <a:cubicBezTo>
                  <a:pt x="3682610" y="-12884"/>
                  <a:pt x="3667782" y="10347"/>
                  <a:pt x="3823411" y="0"/>
                </a:cubicBezTo>
                <a:cubicBezTo>
                  <a:pt x="3979040" y="-10347"/>
                  <a:pt x="4279273" y="-1580"/>
                  <a:pt x="4396923" y="0"/>
                </a:cubicBezTo>
                <a:cubicBezTo>
                  <a:pt x="4514573" y="1580"/>
                  <a:pt x="4828162" y="32843"/>
                  <a:pt x="5161605" y="0"/>
                </a:cubicBezTo>
                <a:cubicBezTo>
                  <a:pt x="5495048" y="-32843"/>
                  <a:pt x="5490639" y="22924"/>
                  <a:pt x="5798840" y="0"/>
                </a:cubicBezTo>
                <a:cubicBezTo>
                  <a:pt x="6107041" y="-22924"/>
                  <a:pt x="6202108" y="4891"/>
                  <a:pt x="6372352" y="0"/>
                </a:cubicBezTo>
                <a:cubicBezTo>
                  <a:pt x="6372140" y="12466"/>
                  <a:pt x="6371759" y="21873"/>
                  <a:pt x="6372352" y="29261"/>
                </a:cubicBezTo>
                <a:cubicBezTo>
                  <a:pt x="6220482" y="33469"/>
                  <a:pt x="5971282" y="23023"/>
                  <a:pt x="5862564" y="29261"/>
                </a:cubicBezTo>
                <a:cubicBezTo>
                  <a:pt x="5753846" y="35499"/>
                  <a:pt x="5467540" y="32329"/>
                  <a:pt x="5097882" y="29261"/>
                </a:cubicBezTo>
                <a:cubicBezTo>
                  <a:pt x="4728224" y="26193"/>
                  <a:pt x="4771952" y="36056"/>
                  <a:pt x="4588093" y="29261"/>
                </a:cubicBezTo>
                <a:cubicBezTo>
                  <a:pt x="4404234" y="22466"/>
                  <a:pt x="4312778" y="8144"/>
                  <a:pt x="4142029" y="29261"/>
                </a:cubicBezTo>
                <a:cubicBezTo>
                  <a:pt x="3971280" y="50378"/>
                  <a:pt x="3792416" y="9863"/>
                  <a:pt x="3695964" y="29261"/>
                </a:cubicBezTo>
                <a:cubicBezTo>
                  <a:pt x="3599513" y="48659"/>
                  <a:pt x="3344408" y="32898"/>
                  <a:pt x="2995005" y="29261"/>
                </a:cubicBezTo>
                <a:cubicBezTo>
                  <a:pt x="2645602" y="25624"/>
                  <a:pt x="2761523" y="17247"/>
                  <a:pt x="2548941" y="29261"/>
                </a:cubicBezTo>
                <a:cubicBezTo>
                  <a:pt x="2336359" y="41275"/>
                  <a:pt x="2224429" y="21404"/>
                  <a:pt x="1911706" y="29261"/>
                </a:cubicBezTo>
                <a:cubicBezTo>
                  <a:pt x="1598983" y="37118"/>
                  <a:pt x="1570106" y="19572"/>
                  <a:pt x="1401917" y="29261"/>
                </a:cubicBezTo>
                <a:cubicBezTo>
                  <a:pt x="1233728" y="38950"/>
                  <a:pt x="940080" y="35271"/>
                  <a:pt x="764682" y="29261"/>
                </a:cubicBezTo>
                <a:cubicBezTo>
                  <a:pt x="589285" y="23251"/>
                  <a:pt x="231969" y="-610"/>
                  <a:pt x="0" y="29261"/>
                </a:cubicBezTo>
                <a:cubicBezTo>
                  <a:pt x="-358" y="18084"/>
                  <a:pt x="1104" y="11211"/>
                  <a:pt x="0" y="0"/>
                </a:cubicBezTo>
                <a:close/>
              </a:path>
              <a:path w="6372352" h="29261" stroke="0" extrusionOk="0">
                <a:moveTo>
                  <a:pt x="0" y="0"/>
                </a:moveTo>
                <a:cubicBezTo>
                  <a:pt x="123388" y="-17532"/>
                  <a:pt x="287200" y="14031"/>
                  <a:pt x="573512" y="0"/>
                </a:cubicBezTo>
                <a:cubicBezTo>
                  <a:pt x="859824" y="-14031"/>
                  <a:pt x="814723" y="-19608"/>
                  <a:pt x="1019576" y="0"/>
                </a:cubicBezTo>
                <a:cubicBezTo>
                  <a:pt x="1224429" y="19608"/>
                  <a:pt x="1521153" y="35540"/>
                  <a:pt x="1784259" y="0"/>
                </a:cubicBezTo>
                <a:cubicBezTo>
                  <a:pt x="2047365" y="-35540"/>
                  <a:pt x="2132936" y="-6167"/>
                  <a:pt x="2357770" y="0"/>
                </a:cubicBezTo>
                <a:cubicBezTo>
                  <a:pt x="2582604" y="6167"/>
                  <a:pt x="2705940" y="-10635"/>
                  <a:pt x="2931282" y="0"/>
                </a:cubicBezTo>
                <a:cubicBezTo>
                  <a:pt x="3156624" y="10635"/>
                  <a:pt x="3372092" y="8388"/>
                  <a:pt x="3695964" y="0"/>
                </a:cubicBezTo>
                <a:cubicBezTo>
                  <a:pt x="4019836" y="-8388"/>
                  <a:pt x="4020696" y="8997"/>
                  <a:pt x="4205752" y="0"/>
                </a:cubicBezTo>
                <a:cubicBezTo>
                  <a:pt x="4390808" y="-8997"/>
                  <a:pt x="4653768" y="-65"/>
                  <a:pt x="4970435" y="0"/>
                </a:cubicBezTo>
                <a:cubicBezTo>
                  <a:pt x="5287102" y="65"/>
                  <a:pt x="5486611" y="23338"/>
                  <a:pt x="5735117" y="0"/>
                </a:cubicBezTo>
                <a:cubicBezTo>
                  <a:pt x="5983623" y="-23338"/>
                  <a:pt x="6081327" y="19888"/>
                  <a:pt x="6372352" y="0"/>
                </a:cubicBezTo>
                <a:cubicBezTo>
                  <a:pt x="6371206" y="6999"/>
                  <a:pt x="6372234" y="16728"/>
                  <a:pt x="6372352" y="29261"/>
                </a:cubicBezTo>
                <a:cubicBezTo>
                  <a:pt x="6062918" y="18613"/>
                  <a:pt x="5942479" y="56472"/>
                  <a:pt x="5671393" y="29261"/>
                </a:cubicBezTo>
                <a:cubicBezTo>
                  <a:pt x="5400307" y="2050"/>
                  <a:pt x="5094807" y="64030"/>
                  <a:pt x="4906711" y="29261"/>
                </a:cubicBezTo>
                <a:cubicBezTo>
                  <a:pt x="4718615" y="-5508"/>
                  <a:pt x="4299744" y="65266"/>
                  <a:pt x="4142029" y="29261"/>
                </a:cubicBezTo>
                <a:cubicBezTo>
                  <a:pt x="3984314" y="-6744"/>
                  <a:pt x="3747479" y="6929"/>
                  <a:pt x="3632241" y="29261"/>
                </a:cubicBezTo>
                <a:cubicBezTo>
                  <a:pt x="3517003" y="51593"/>
                  <a:pt x="3222947" y="47646"/>
                  <a:pt x="2995005" y="29261"/>
                </a:cubicBezTo>
                <a:cubicBezTo>
                  <a:pt x="2767063" y="10876"/>
                  <a:pt x="2384629" y="66390"/>
                  <a:pt x="2230323" y="29261"/>
                </a:cubicBezTo>
                <a:cubicBezTo>
                  <a:pt x="2076017" y="-7868"/>
                  <a:pt x="1765029" y="56555"/>
                  <a:pt x="1593088" y="29261"/>
                </a:cubicBezTo>
                <a:cubicBezTo>
                  <a:pt x="1421148" y="1967"/>
                  <a:pt x="1356290" y="14690"/>
                  <a:pt x="1147023" y="29261"/>
                </a:cubicBezTo>
                <a:cubicBezTo>
                  <a:pt x="937756" y="43832"/>
                  <a:pt x="816382" y="4473"/>
                  <a:pt x="637235" y="29261"/>
                </a:cubicBezTo>
                <a:cubicBezTo>
                  <a:pt x="458088" y="54049"/>
                  <a:pt x="147951" y="54103"/>
                  <a:pt x="0" y="29261"/>
                </a:cubicBezTo>
                <a:cubicBezTo>
                  <a:pt x="1104" y="19494"/>
                  <a:pt x="-544" y="8246"/>
                  <a:pt x="0" y="0"/>
                </a:cubicBezTo>
                <a:close/>
              </a:path>
            </a:pathLst>
          </a:custGeom>
          <a:solidFill>
            <a:schemeClr val="tx1"/>
          </a:solidFill>
          <a:ln w="4445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p>
        </p:txBody>
      </p:sp>
    </p:spTree>
    <p:extLst>
      <p:ext uri="{BB962C8B-B14F-4D97-AF65-F5344CB8AC3E}">
        <p14:creationId xmlns:p14="http://schemas.microsoft.com/office/powerpoint/2010/main" val="128151610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7CF8D-FF51-4FD8-B968-A2C85073478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661A953-02EA-491B-A215-AF8420D74D3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084D1E-BC98-44E4-8D2C-89CCDC293331}"/>
              </a:ext>
            </a:extLst>
          </p:cNvPr>
          <p:cNvSpPr>
            <a:spLocks noGrp="1"/>
          </p:cNvSpPr>
          <p:nvPr>
            <p:ph type="dt" sz="half" idx="10"/>
          </p:nvPr>
        </p:nvSpPr>
        <p:spPr/>
        <p:txBody>
          <a:bodyPr/>
          <a:lstStyle/>
          <a:p>
            <a:fld id="{72345051-2045-45DA-935E-2E3CA1A69ADC}" type="datetimeFigureOut">
              <a:rPr lang="en-US" smtClean="0"/>
              <a:t>3/24/2023</a:t>
            </a:fld>
            <a:endParaRPr lang="en-US"/>
          </a:p>
        </p:txBody>
      </p:sp>
      <p:sp>
        <p:nvSpPr>
          <p:cNvPr id="5" name="Footer Placeholder 4">
            <a:extLst>
              <a:ext uri="{FF2B5EF4-FFF2-40B4-BE49-F238E27FC236}">
                <a16:creationId xmlns:a16="http://schemas.microsoft.com/office/drawing/2014/main" id="{513019EB-9C2B-4833-B72A-1476941597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F6E764-5688-45F5-94ED-A7357D2F5689}"/>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375139927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20E3CB6-3025-40BF-A04B-A7B0CB4C01F3}"/>
              </a:ext>
            </a:extLst>
          </p:cNvPr>
          <p:cNvSpPr>
            <a:spLocks noGrp="1"/>
          </p:cNvSpPr>
          <p:nvPr>
            <p:ph type="title" orient="vert"/>
          </p:nvPr>
        </p:nvSpPr>
        <p:spPr>
          <a:xfrm>
            <a:off x="9306560" y="519289"/>
            <a:ext cx="2804160" cy="82657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EDD5CB3-8B24-48C7-89D3-8DCAD36A453D}"/>
              </a:ext>
            </a:extLst>
          </p:cNvPr>
          <p:cNvSpPr>
            <a:spLocks noGrp="1"/>
          </p:cNvSpPr>
          <p:nvPr>
            <p:ph type="body" orient="vert" idx="1"/>
          </p:nvPr>
        </p:nvSpPr>
        <p:spPr>
          <a:xfrm>
            <a:off x="894080" y="519289"/>
            <a:ext cx="8249920" cy="82657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0BC931-E2BF-4C1D-91AA-89F82F8268B2}"/>
              </a:ext>
            </a:extLst>
          </p:cNvPr>
          <p:cNvSpPr>
            <a:spLocks noGrp="1"/>
          </p:cNvSpPr>
          <p:nvPr>
            <p:ph type="dt" sz="half" idx="10"/>
          </p:nvPr>
        </p:nvSpPr>
        <p:spPr/>
        <p:txBody>
          <a:bodyPr/>
          <a:lstStyle/>
          <a:p>
            <a:fld id="{72345051-2045-45DA-935E-2E3CA1A69ADC}" type="datetimeFigureOut">
              <a:rPr lang="en-US" smtClean="0"/>
              <a:t>3/24/2023</a:t>
            </a:fld>
            <a:endParaRPr lang="en-US"/>
          </a:p>
        </p:txBody>
      </p:sp>
      <p:sp>
        <p:nvSpPr>
          <p:cNvPr id="5" name="Footer Placeholder 4">
            <a:extLst>
              <a:ext uri="{FF2B5EF4-FFF2-40B4-BE49-F238E27FC236}">
                <a16:creationId xmlns:a16="http://schemas.microsoft.com/office/drawing/2014/main" id="{7548A135-AEE9-4483-957E-3D143318DD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8DEFD4-A052-46B3-B2AE-F3091D8A2F7B}"/>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4054665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29826" y="975360"/>
            <a:ext cx="8534400" cy="4226561"/>
          </a:xfrm>
        </p:spPr>
        <p:txBody>
          <a:bodyPr anchor="b">
            <a:normAutofit/>
          </a:bodyPr>
          <a:lstStyle>
            <a:lvl1pPr algn="l">
              <a:defRPr sz="5120">
                <a:effectLst/>
              </a:defRPr>
            </a:lvl1pPr>
          </a:lstStyle>
          <a:p>
            <a:r>
              <a:rPr lang="en-US"/>
              <a:t>Click to edit Master title style</a:t>
            </a:r>
          </a:p>
        </p:txBody>
      </p:sp>
      <p:sp>
        <p:nvSpPr>
          <p:cNvPr id="3" name="Subtitle 2"/>
          <p:cNvSpPr>
            <a:spLocks noGrp="1"/>
          </p:cNvSpPr>
          <p:nvPr>
            <p:ph type="subTitle" idx="1"/>
          </p:nvPr>
        </p:nvSpPr>
        <p:spPr>
          <a:xfrm>
            <a:off x="729826" y="5466834"/>
            <a:ext cx="6827520" cy="2769540"/>
          </a:xfrm>
        </p:spPr>
        <p:txBody>
          <a:bodyPr anchor="t">
            <a:normAutofit/>
          </a:bodyPr>
          <a:lstStyle>
            <a:lvl1pPr marL="0" indent="0" algn="l">
              <a:buNone/>
              <a:defRPr sz="2240">
                <a:solidFill>
                  <a:schemeClr val="bg2">
                    <a:lumMod val="75000"/>
                  </a:schemeClr>
                </a:solidFill>
              </a:defRPr>
            </a:lvl1pPr>
            <a:lvl2pPr marL="487695" indent="0" algn="ctr">
              <a:buNone/>
              <a:defRPr>
                <a:solidFill>
                  <a:schemeClr val="tx1">
                    <a:tint val="75000"/>
                  </a:schemeClr>
                </a:solidFill>
              </a:defRPr>
            </a:lvl2pPr>
            <a:lvl3pPr marL="975390" indent="0" algn="ctr">
              <a:buNone/>
              <a:defRPr>
                <a:solidFill>
                  <a:schemeClr val="tx1">
                    <a:tint val="75000"/>
                  </a:schemeClr>
                </a:solidFill>
              </a:defRPr>
            </a:lvl3pPr>
            <a:lvl4pPr marL="1463086" indent="0" algn="ctr">
              <a:buNone/>
              <a:defRPr>
                <a:solidFill>
                  <a:schemeClr val="tx1">
                    <a:tint val="75000"/>
                  </a:schemeClr>
                </a:solidFill>
              </a:defRPr>
            </a:lvl4pPr>
            <a:lvl5pPr marL="1950781" indent="0" algn="ctr">
              <a:buNone/>
              <a:defRPr>
                <a:solidFill>
                  <a:schemeClr val="tx1">
                    <a:tint val="75000"/>
                  </a:schemeClr>
                </a:solidFill>
              </a:defRPr>
            </a:lvl5pPr>
            <a:lvl6pPr marL="2438476" indent="0" algn="ctr">
              <a:buNone/>
              <a:defRPr>
                <a:solidFill>
                  <a:schemeClr val="tx1">
                    <a:tint val="75000"/>
                  </a:schemeClr>
                </a:solidFill>
              </a:defRPr>
            </a:lvl6pPr>
            <a:lvl7pPr marL="2926171" indent="0" algn="ctr">
              <a:buNone/>
              <a:defRPr>
                <a:solidFill>
                  <a:schemeClr val="tx1">
                    <a:tint val="75000"/>
                  </a:schemeClr>
                </a:solidFill>
              </a:defRPr>
            </a:lvl7pPr>
            <a:lvl8pPr marL="3413867" indent="0" algn="ctr">
              <a:buNone/>
              <a:defRPr>
                <a:solidFill>
                  <a:schemeClr val="tx1">
                    <a:tint val="75000"/>
                  </a:schemeClr>
                </a:solidFill>
              </a:defRPr>
            </a:lvl8pPr>
            <a:lvl9pPr marL="390156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A7E714F-A0D1-43F1-A9CD-7B091612A5A4}" type="datetimeFigureOut">
              <a:rPr lang="en-US" smtClean="0"/>
              <a:t>3/24/2023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04A2B5-B861-4C13-AA68-BCB269C0DE92}" type="slidenum">
              <a:rPr lang="en-US" smtClean="0"/>
              <a:t>‹#›</a:t>
            </a:fld>
            <a:endParaRPr lang="en-US"/>
          </a:p>
        </p:txBody>
      </p:sp>
      <p:cxnSp>
        <p:nvCxnSpPr>
          <p:cNvPr id="16" name="Straight Connector 15"/>
          <p:cNvCxnSpPr/>
          <p:nvPr/>
        </p:nvCxnSpPr>
        <p:spPr>
          <a:xfrm flipH="1">
            <a:off x="8776546" y="12042"/>
            <a:ext cx="4064000" cy="5418667"/>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515382" y="130198"/>
            <a:ext cx="6486032" cy="8648043"/>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718213" y="325120"/>
            <a:ext cx="5283200" cy="7044267"/>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824893" y="45907"/>
            <a:ext cx="5176522" cy="690202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8368455" y="866989"/>
            <a:ext cx="4632959" cy="617727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392778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381762" y="2504631"/>
            <a:ext cx="10229921" cy="2600978"/>
          </a:xfrm>
        </p:spPr>
        <p:txBody>
          <a:bodyPr anchor="b"/>
          <a:lstStyle>
            <a:lvl1pPr algn="ctr">
              <a:defRPr sz="5689" b="0" cap="none"/>
            </a:lvl1pPr>
          </a:lstStyle>
          <a:p>
            <a:r>
              <a:rPr lang="en-US"/>
              <a:t>Click to edit Master title style</a:t>
            </a:r>
          </a:p>
        </p:txBody>
      </p:sp>
      <p:sp>
        <p:nvSpPr>
          <p:cNvPr id="3" name="Text Placeholder 2"/>
          <p:cNvSpPr>
            <a:spLocks noGrp="1"/>
          </p:cNvSpPr>
          <p:nvPr>
            <p:ph type="body" idx="1"/>
          </p:nvPr>
        </p:nvSpPr>
        <p:spPr>
          <a:xfrm>
            <a:off x="1381762" y="5105606"/>
            <a:ext cx="10229921" cy="2143366"/>
          </a:xfrm>
        </p:spPr>
        <p:txBody>
          <a:bodyPr anchor="t"/>
          <a:lstStyle>
            <a:lvl1pPr marL="0" indent="0" algn="ctr">
              <a:buNone/>
              <a:defRPr sz="2844">
                <a:solidFill>
                  <a:schemeClr val="tx1"/>
                </a:solidFill>
              </a:defRPr>
            </a:lvl1pPr>
            <a:lvl2pPr marL="650230" indent="0">
              <a:buNone/>
              <a:defRPr sz="2560">
                <a:solidFill>
                  <a:schemeClr val="tx1">
                    <a:tint val="75000"/>
                  </a:schemeClr>
                </a:solidFill>
              </a:defRPr>
            </a:lvl2pPr>
            <a:lvl3pPr marL="1300460" indent="0">
              <a:buNone/>
              <a:defRPr sz="2276">
                <a:solidFill>
                  <a:schemeClr val="tx1">
                    <a:tint val="75000"/>
                  </a:schemeClr>
                </a:solidFill>
              </a:defRPr>
            </a:lvl3pPr>
            <a:lvl4pPr marL="1950690" indent="0">
              <a:buNone/>
              <a:defRPr sz="1991">
                <a:solidFill>
                  <a:schemeClr val="tx1">
                    <a:tint val="75000"/>
                  </a:schemeClr>
                </a:solidFill>
              </a:defRPr>
            </a:lvl4pPr>
            <a:lvl5pPr marL="2600919" indent="0">
              <a:buNone/>
              <a:defRPr sz="1991">
                <a:solidFill>
                  <a:schemeClr val="tx1">
                    <a:tint val="75000"/>
                  </a:schemeClr>
                </a:solidFill>
              </a:defRPr>
            </a:lvl5pPr>
            <a:lvl6pPr marL="3251149" indent="0">
              <a:buNone/>
              <a:defRPr sz="1991">
                <a:solidFill>
                  <a:schemeClr val="tx1">
                    <a:tint val="75000"/>
                  </a:schemeClr>
                </a:solidFill>
              </a:defRPr>
            </a:lvl6pPr>
            <a:lvl7pPr marL="3901379" indent="0">
              <a:buNone/>
              <a:defRPr sz="1991">
                <a:solidFill>
                  <a:schemeClr val="tx1">
                    <a:tint val="75000"/>
                  </a:schemeClr>
                </a:solidFill>
              </a:defRPr>
            </a:lvl7pPr>
            <a:lvl8pPr marL="4551609" indent="0">
              <a:buNone/>
              <a:defRPr sz="1991">
                <a:solidFill>
                  <a:schemeClr val="tx1">
                    <a:tint val="75000"/>
                  </a:schemeClr>
                </a:solidFill>
              </a:defRPr>
            </a:lvl8pPr>
            <a:lvl9pPr marL="5201839" indent="0">
              <a:buNone/>
              <a:defRPr sz="1991">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t>3/24/2023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95429070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7E714F-A0D1-43F1-A9CD-7B091612A5A4}" type="datetimeFigureOut">
              <a:rPr lang="en-US" smtClean="0"/>
              <a:t>3/24/2023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04A2B5-B861-4C13-AA68-BCB269C0DE92}" type="slidenum">
              <a:rPr lang="en-US" smtClean="0"/>
              <a:t>‹#›</a:t>
            </a:fld>
            <a:endParaRPr lang="en-US"/>
          </a:p>
        </p:txBody>
      </p:sp>
    </p:spTree>
    <p:extLst>
      <p:ext uri="{BB962C8B-B14F-4D97-AF65-F5344CB8AC3E}">
        <p14:creationId xmlns:p14="http://schemas.microsoft.com/office/powerpoint/2010/main" val="69197085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9826" y="2853831"/>
            <a:ext cx="9103361" cy="3244942"/>
          </a:xfrm>
        </p:spPr>
        <p:txBody>
          <a:bodyPr anchor="b">
            <a:normAutofit/>
          </a:bodyPr>
          <a:lstStyle>
            <a:lvl1pPr algn="l">
              <a:defRPr sz="3840" b="0" cap="all"/>
            </a:lvl1pPr>
          </a:lstStyle>
          <a:p>
            <a:r>
              <a:rPr lang="en-US"/>
              <a:t>Click to edit Master title style</a:t>
            </a:r>
          </a:p>
        </p:txBody>
      </p:sp>
      <p:sp>
        <p:nvSpPr>
          <p:cNvPr id="3" name="Text Placeholder 2"/>
          <p:cNvSpPr>
            <a:spLocks noGrp="1"/>
          </p:cNvSpPr>
          <p:nvPr>
            <p:ph type="body" idx="1"/>
          </p:nvPr>
        </p:nvSpPr>
        <p:spPr>
          <a:xfrm>
            <a:off x="729827" y="6394027"/>
            <a:ext cx="9103360" cy="2131342"/>
          </a:xfrm>
        </p:spPr>
        <p:txBody>
          <a:bodyPr anchor="t">
            <a:normAutofit/>
          </a:bodyPr>
          <a:lstStyle>
            <a:lvl1pPr marL="0" indent="0" algn="l">
              <a:buNone/>
              <a:defRPr sz="1920">
                <a:solidFill>
                  <a:schemeClr val="bg2">
                    <a:lumMod val="75000"/>
                  </a:schemeClr>
                </a:solidFill>
              </a:defRPr>
            </a:lvl1pPr>
            <a:lvl2pPr marL="487695" indent="0">
              <a:buNone/>
              <a:defRPr sz="1920">
                <a:solidFill>
                  <a:schemeClr val="tx1">
                    <a:tint val="75000"/>
                  </a:schemeClr>
                </a:solidFill>
              </a:defRPr>
            </a:lvl2pPr>
            <a:lvl3pPr marL="975390" indent="0">
              <a:buNone/>
              <a:defRPr sz="1707">
                <a:solidFill>
                  <a:schemeClr val="tx1">
                    <a:tint val="75000"/>
                  </a:schemeClr>
                </a:solidFill>
              </a:defRPr>
            </a:lvl3pPr>
            <a:lvl4pPr marL="1463086" indent="0">
              <a:buNone/>
              <a:defRPr sz="1493">
                <a:solidFill>
                  <a:schemeClr val="tx1">
                    <a:tint val="75000"/>
                  </a:schemeClr>
                </a:solidFill>
              </a:defRPr>
            </a:lvl4pPr>
            <a:lvl5pPr marL="1950781" indent="0">
              <a:buNone/>
              <a:defRPr sz="1493">
                <a:solidFill>
                  <a:schemeClr val="tx1">
                    <a:tint val="75000"/>
                  </a:schemeClr>
                </a:solidFill>
              </a:defRPr>
            </a:lvl5pPr>
            <a:lvl6pPr marL="2438476" indent="0">
              <a:buNone/>
              <a:defRPr sz="1493">
                <a:solidFill>
                  <a:schemeClr val="tx1">
                    <a:tint val="75000"/>
                  </a:schemeClr>
                </a:solidFill>
              </a:defRPr>
            </a:lvl6pPr>
            <a:lvl7pPr marL="2926171" indent="0">
              <a:buNone/>
              <a:defRPr sz="1493">
                <a:solidFill>
                  <a:schemeClr val="tx1">
                    <a:tint val="75000"/>
                  </a:schemeClr>
                </a:solidFill>
              </a:defRPr>
            </a:lvl7pPr>
            <a:lvl8pPr marL="3413867" indent="0">
              <a:buNone/>
              <a:defRPr sz="1493">
                <a:solidFill>
                  <a:schemeClr val="tx1">
                    <a:tint val="75000"/>
                  </a:schemeClr>
                </a:solidFill>
              </a:defRPr>
            </a:lvl8pPr>
            <a:lvl9pPr marL="3901562" indent="0">
              <a:buNone/>
              <a:defRPr sz="1493">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A7E714F-A0D1-43F1-A9CD-7B091612A5A4}" type="datetimeFigureOut">
              <a:rPr lang="en-US" smtClean="0"/>
              <a:t>3/24/2023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04A2B5-B861-4C13-AA68-BCB269C0DE92}" type="slidenum">
              <a:rPr lang="en-US" smtClean="0"/>
              <a:t>‹#›</a:t>
            </a:fld>
            <a:endParaRPr lang="en-US"/>
          </a:p>
        </p:txBody>
      </p:sp>
    </p:spTree>
    <p:extLst>
      <p:ext uri="{BB962C8B-B14F-4D97-AF65-F5344CB8AC3E}">
        <p14:creationId xmlns:p14="http://schemas.microsoft.com/office/powerpoint/2010/main" val="62373391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29826" y="975361"/>
            <a:ext cx="5266832" cy="5141713"/>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5343" y="975361"/>
            <a:ext cx="5263444" cy="5141712"/>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A7E714F-A0D1-43F1-A9CD-7B091612A5A4}" type="datetimeFigureOut">
              <a:rPr lang="en-US" smtClean="0"/>
              <a:t>3/24/2023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04A2B5-B861-4C13-AA68-BCB269C0DE92}" type="slidenum">
              <a:rPr lang="en-US" smtClean="0"/>
              <a:t>‹#›</a:t>
            </a:fld>
            <a:endParaRPr lang="en-US"/>
          </a:p>
        </p:txBody>
      </p:sp>
    </p:spTree>
    <p:extLst>
      <p:ext uri="{BB962C8B-B14F-4D97-AF65-F5344CB8AC3E}">
        <p14:creationId xmlns:p14="http://schemas.microsoft.com/office/powerpoint/2010/main" val="208495022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36886" y="975360"/>
            <a:ext cx="4959773" cy="819573"/>
          </a:xfrm>
        </p:spPr>
        <p:txBody>
          <a:bodyPr anchor="b">
            <a:noAutofit/>
          </a:bodyPr>
          <a:lstStyle>
            <a:lvl1pPr marL="0" indent="0">
              <a:buNone/>
              <a:defRPr sz="2987" b="0">
                <a:solidFill>
                  <a:schemeClr val="tx1"/>
                </a:solidFill>
              </a:defRPr>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Edit Master text styles</a:t>
            </a:r>
          </a:p>
        </p:txBody>
      </p:sp>
      <p:sp>
        <p:nvSpPr>
          <p:cNvPr id="4" name="Content Placeholder 3"/>
          <p:cNvSpPr>
            <a:spLocks noGrp="1"/>
          </p:cNvSpPr>
          <p:nvPr>
            <p:ph sz="half" idx="2"/>
          </p:nvPr>
        </p:nvSpPr>
        <p:spPr>
          <a:xfrm>
            <a:off x="729826" y="1806975"/>
            <a:ext cx="5266832" cy="4310098"/>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484337" y="975360"/>
            <a:ext cx="4976143" cy="819573"/>
          </a:xfrm>
        </p:spPr>
        <p:txBody>
          <a:bodyPr anchor="b">
            <a:noAutofit/>
          </a:bodyPr>
          <a:lstStyle>
            <a:lvl1pPr marL="0" indent="0">
              <a:buNone/>
              <a:defRPr sz="2987" b="0">
                <a:solidFill>
                  <a:schemeClr val="tx1"/>
                </a:solidFill>
              </a:defRPr>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Edit Master text styles</a:t>
            </a:r>
          </a:p>
        </p:txBody>
      </p:sp>
      <p:sp>
        <p:nvSpPr>
          <p:cNvPr id="6" name="Content Placeholder 5"/>
          <p:cNvSpPr>
            <a:spLocks noGrp="1"/>
          </p:cNvSpPr>
          <p:nvPr>
            <p:ph sz="quarter" idx="4"/>
          </p:nvPr>
        </p:nvSpPr>
        <p:spPr>
          <a:xfrm>
            <a:off x="6193648" y="1794933"/>
            <a:ext cx="5257801" cy="4310098"/>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A7E714F-A0D1-43F1-A9CD-7B091612A5A4}" type="datetimeFigureOut">
              <a:rPr lang="en-US" smtClean="0"/>
              <a:t>3/24/2023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F04A2B5-B861-4C13-AA68-BCB269C0DE92}" type="slidenum">
              <a:rPr lang="en-US" smtClean="0"/>
              <a:t>‹#›</a:t>
            </a:fld>
            <a:endParaRPr lang="en-US"/>
          </a:p>
        </p:txBody>
      </p:sp>
    </p:spTree>
    <p:extLst>
      <p:ext uri="{BB962C8B-B14F-4D97-AF65-F5344CB8AC3E}">
        <p14:creationId xmlns:p14="http://schemas.microsoft.com/office/powerpoint/2010/main" val="422603954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A7E714F-A0D1-43F1-A9CD-7B091612A5A4}" type="datetimeFigureOut">
              <a:rPr lang="en-US" smtClean="0"/>
              <a:t>3/24/2023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F04A2B5-B861-4C13-AA68-BCB269C0DE92}" type="slidenum">
              <a:rPr lang="en-US" smtClean="0"/>
              <a:t>‹#›</a:t>
            </a:fld>
            <a:endParaRPr lang="en-US"/>
          </a:p>
        </p:txBody>
      </p:sp>
    </p:spTree>
    <p:extLst>
      <p:ext uri="{BB962C8B-B14F-4D97-AF65-F5344CB8AC3E}">
        <p14:creationId xmlns:p14="http://schemas.microsoft.com/office/powerpoint/2010/main" val="104671911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7E714F-A0D1-43F1-A9CD-7B091612A5A4}" type="datetimeFigureOut">
              <a:rPr lang="en-US" smtClean="0"/>
              <a:t>3/24/2023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F04A2B5-B861-4C13-AA68-BCB269C0DE92}" type="slidenum">
              <a:rPr lang="en-US" smtClean="0"/>
              <a:t>‹#›</a:t>
            </a:fld>
            <a:endParaRPr lang="en-US"/>
          </a:p>
        </p:txBody>
      </p:sp>
    </p:spTree>
    <p:extLst>
      <p:ext uri="{BB962C8B-B14F-4D97-AF65-F5344CB8AC3E}">
        <p14:creationId xmlns:p14="http://schemas.microsoft.com/office/powerpoint/2010/main" val="152774578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557346" y="975360"/>
            <a:ext cx="3901440" cy="1950720"/>
          </a:xfrm>
        </p:spPr>
        <p:txBody>
          <a:bodyPr anchor="b">
            <a:normAutofit/>
          </a:bodyPr>
          <a:lstStyle>
            <a:lvl1pPr algn="l">
              <a:defRPr sz="2560" b="0"/>
            </a:lvl1pPr>
          </a:lstStyle>
          <a:p>
            <a:r>
              <a:rPr lang="en-US"/>
              <a:t>Click to edit Master title style</a:t>
            </a:r>
          </a:p>
        </p:txBody>
      </p:sp>
      <p:sp>
        <p:nvSpPr>
          <p:cNvPr id="3" name="Content Placeholder 2"/>
          <p:cNvSpPr>
            <a:spLocks noGrp="1"/>
          </p:cNvSpPr>
          <p:nvPr>
            <p:ph idx="1"/>
          </p:nvPr>
        </p:nvSpPr>
        <p:spPr>
          <a:xfrm>
            <a:off x="729827" y="975360"/>
            <a:ext cx="6339841" cy="7550009"/>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7557346" y="3142826"/>
            <a:ext cx="3901440" cy="2974246"/>
          </a:xfrm>
        </p:spPr>
        <p:txBody>
          <a:bodyPr anchor="t">
            <a:normAutofit/>
          </a:bodyPr>
          <a:lstStyle>
            <a:lvl1pPr marL="0" indent="0">
              <a:buNone/>
              <a:defRPr sz="1707"/>
            </a:lvl1pPr>
            <a:lvl2pPr marL="487695" indent="0">
              <a:buNone/>
              <a:defRPr sz="1280"/>
            </a:lvl2pPr>
            <a:lvl3pPr marL="975390" indent="0">
              <a:buNone/>
              <a:defRPr sz="1067"/>
            </a:lvl3pPr>
            <a:lvl4pPr marL="1463086" indent="0">
              <a:buNone/>
              <a:defRPr sz="960"/>
            </a:lvl4pPr>
            <a:lvl5pPr marL="1950781" indent="0">
              <a:buNone/>
              <a:defRPr sz="960"/>
            </a:lvl5pPr>
            <a:lvl6pPr marL="2438476" indent="0">
              <a:buNone/>
              <a:defRPr sz="960"/>
            </a:lvl6pPr>
            <a:lvl7pPr marL="2926171" indent="0">
              <a:buNone/>
              <a:defRPr sz="960"/>
            </a:lvl7pPr>
            <a:lvl8pPr marL="3413867" indent="0">
              <a:buNone/>
              <a:defRPr sz="960"/>
            </a:lvl8pPr>
            <a:lvl9pPr marL="3901562" indent="0">
              <a:buNone/>
              <a:defRPr sz="960"/>
            </a:lvl9pPr>
          </a:lstStyle>
          <a:p>
            <a:pPr lvl="0"/>
            <a:r>
              <a:rPr lang="en-US"/>
              <a:t>Edit Master text styles</a:t>
            </a:r>
          </a:p>
        </p:txBody>
      </p:sp>
      <p:sp>
        <p:nvSpPr>
          <p:cNvPr id="5" name="Date Placeholder 4"/>
          <p:cNvSpPr>
            <a:spLocks noGrp="1"/>
          </p:cNvSpPr>
          <p:nvPr>
            <p:ph type="dt" sz="half" idx="10"/>
          </p:nvPr>
        </p:nvSpPr>
        <p:spPr/>
        <p:txBody>
          <a:bodyPr/>
          <a:lstStyle/>
          <a:p>
            <a:fld id="{BA7E714F-A0D1-43F1-A9CD-7B091612A5A4}" type="datetimeFigureOut">
              <a:rPr lang="en-US" smtClean="0"/>
              <a:t>3/24/2023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04A2B5-B861-4C13-AA68-BCB269C0DE92}" type="slidenum">
              <a:rPr lang="en-US" smtClean="0"/>
              <a:t>‹#›</a:t>
            </a:fld>
            <a:endParaRPr lang="en-US"/>
          </a:p>
        </p:txBody>
      </p:sp>
    </p:spTree>
    <p:extLst>
      <p:ext uri="{BB962C8B-B14F-4D97-AF65-F5344CB8AC3E}">
        <p14:creationId xmlns:p14="http://schemas.microsoft.com/office/powerpoint/2010/main" val="2424621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37666" y="2059093"/>
            <a:ext cx="6421120" cy="1625600"/>
          </a:xfrm>
        </p:spPr>
        <p:txBody>
          <a:bodyPr anchor="b">
            <a:normAutofit/>
          </a:bodyPr>
          <a:lstStyle>
            <a:lvl1pPr algn="l">
              <a:defRPr sz="2987" b="0"/>
            </a:lvl1pPr>
          </a:lstStyle>
          <a:p>
            <a:r>
              <a:rPr lang="en-US"/>
              <a:t>Click to edit Master title style</a:t>
            </a:r>
          </a:p>
        </p:txBody>
      </p:sp>
      <p:sp>
        <p:nvSpPr>
          <p:cNvPr id="14" name="Picture Placeholder 2"/>
          <p:cNvSpPr>
            <a:spLocks noGrp="1" noChangeAspect="1"/>
          </p:cNvSpPr>
          <p:nvPr>
            <p:ph type="pic" idx="1"/>
          </p:nvPr>
        </p:nvSpPr>
        <p:spPr>
          <a:xfrm>
            <a:off x="1054946" y="1300480"/>
            <a:ext cx="3499706" cy="65024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707"/>
            </a:lvl1pPr>
            <a:lvl2pPr marL="487695" indent="0">
              <a:buNone/>
              <a:defRPr sz="1707"/>
            </a:lvl2pPr>
            <a:lvl3pPr marL="975390" indent="0">
              <a:buNone/>
              <a:defRPr sz="1707"/>
            </a:lvl3pPr>
            <a:lvl4pPr marL="1463086" indent="0">
              <a:buNone/>
              <a:defRPr sz="1707"/>
            </a:lvl4pPr>
            <a:lvl5pPr marL="1950781" indent="0">
              <a:buNone/>
              <a:defRPr sz="1707"/>
            </a:lvl5pPr>
            <a:lvl6pPr marL="2438476" indent="0">
              <a:buNone/>
              <a:defRPr sz="1707"/>
            </a:lvl6pPr>
            <a:lvl7pPr marL="2926171" indent="0">
              <a:buNone/>
              <a:defRPr sz="1707"/>
            </a:lvl7pPr>
            <a:lvl8pPr marL="3413867" indent="0">
              <a:buNone/>
              <a:defRPr sz="1707"/>
            </a:lvl8pPr>
            <a:lvl9pPr marL="3901562" indent="0">
              <a:buNone/>
              <a:defRPr sz="1707"/>
            </a:lvl9pPr>
          </a:lstStyle>
          <a:p>
            <a:r>
              <a:rPr lang="en-US"/>
              <a:t>Click icon to add picture</a:t>
            </a:r>
          </a:p>
        </p:txBody>
      </p:sp>
      <p:sp>
        <p:nvSpPr>
          <p:cNvPr id="4" name="Text Placeholder 3"/>
          <p:cNvSpPr>
            <a:spLocks noGrp="1"/>
          </p:cNvSpPr>
          <p:nvPr>
            <p:ph type="body" sz="half" idx="2"/>
          </p:nvPr>
        </p:nvSpPr>
        <p:spPr>
          <a:xfrm>
            <a:off x="5037666" y="3949606"/>
            <a:ext cx="6422814" cy="2914038"/>
          </a:xfrm>
        </p:spPr>
        <p:txBody>
          <a:bodyPr anchor="t">
            <a:normAutofit/>
          </a:bodyPr>
          <a:lstStyle>
            <a:lvl1pPr marL="0" indent="0">
              <a:buNone/>
              <a:defRPr sz="1920"/>
            </a:lvl1pPr>
            <a:lvl2pPr marL="487695" indent="0">
              <a:buNone/>
              <a:defRPr sz="1280"/>
            </a:lvl2pPr>
            <a:lvl3pPr marL="975390" indent="0">
              <a:buNone/>
              <a:defRPr sz="1067"/>
            </a:lvl3pPr>
            <a:lvl4pPr marL="1463086" indent="0">
              <a:buNone/>
              <a:defRPr sz="960"/>
            </a:lvl4pPr>
            <a:lvl5pPr marL="1950781" indent="0">
              <a:buNone/>
              <a:defRPr sz="960"/>
            </a:lvl5pPr>
            <a:lvl6pPr marL="2438476" indent="0">
              <a:buNone/>
              <a:defRPr sz="960"/>
            </a:lvl6pPr>
            <a:lvl7pPr marL="2926171" indent="0">
              <a:buNone/>
              <a:defRPr sz="960"/>
            </a:lvl7pPr>
            <a:lvl8pPr marL="3413867" indent="0">
              <a:buNone/>
              <a:defRPr sz="960"/>
            </a:lvl8pPr>
            <a:lvl9pPr marL="3901562" indent="0">
              <a:buNone/>
              <a:defRPr sz="960"/>
            </a:lvl9pPr>
          </a:lstStyle>
          <a:p>
            <a:pPr lvl="0"/>
            <a:r>
              <a:rPr lang="en-US"/>
              <a:t>Edit Master text styles</a:t>
            </a:r>
          </a:p>
        </p:txBody>
      </p:sp>
      <p:sp>
        <p:nvSpPr>
          <p:cNvPr id="5" name="Date Placeholder 4"/>
          <p:cNvSpPr>
            <a:spLocks noGrp="1"/>
          </p:cNvSpPr>
          <p:nvPr>
            <p:ph type="dt" sz="half" idx="10"/>
          </p:nvPr>
        </p:nvSpPr>
        <p:spPr/>
        <p:txBody>
          <a:bodyPr/>
          <a:lstStyle/>
          <a:p>
            <a:fld id="{BA7E714F-A0D1-43F1-A9CD-7B091612A5A4}" type="datetimeFigureOut">
              <a:rPr lang="en-US" smtClean="0"/>
              <a:t>3/24/2023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04A2B5-B861-4C13-AA68-BCB269C0DE92}" type="slidenum">
              <a:rPr lang="en-US" smtClean="0"/>
              <a:t>‹#›</a:t>
            </a:fld>
            <a:endParaRPr lang="en-US"/>
          </a:p>
        </p:txBody>
      </p:sp>
    </p:spTree>
    <p:extLst>
      <p:ext uri="{BB962C8B-B14F-4D97-AF65-F5344CB8AC3E}">
        <p14:creationId xmlns:p14="http://schemas.microsoft.com/office/powerpoint/2010/main" val="107292878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7" name="Picture Placeholder 2"/>
          <p:cNvSpPr>
            <a:spLocks noGrp="1" noChangeAspect="1"/>
          </p:cNvSpPr>
          <p:nvPr>
            <p:ph type="pic" idx="13"/>
          </p:nvPr>
        </p:nvSpPr>
        <p:spPr>
          <a:xfrm>
            <a:off x="731520" y="758613"/>
            <a:ext cx="11540066" cy="4443307"/>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707"/>
            </a:lvl1pPr>
            <a:lvl2pPr marL="487695" indent="0">
              <a:buNone/>
              <a:defRPr sz="1707"/>
            </a:lvl2pPr>
            <a:lvl3pPr marL="975390" indent="0">
              <a:buNone/>
              <a:defRPr sz="1707"/>
            </a:lvl3pPr>
            <a:lvl4pPr marL="1463086" indent="0">
              <a:buNone/>
              <a:defRPr sz="1707"/>
            </a:lvl4pPr>
            <a:lvl5pPr marL="1950781" indent="0">
              <a:buNone/>
              <a:defRPr sz="1707"/>
            </a:lvl5pPr>
            <a:lvl6pPr marL="2438476" indent="0">
              <a:buNone/>
              <a:defRPr sz="1707"/>
            </a:lvl6pPr>
            <a:lvl7pPr marL="2926171" indent="0">
              <a:buNone/>
              <a:defRPr sz="1707"/>
            </a:lvl7pPr>
            <a:lvl8pPr marL="3413867" indent="0">
              <a:buNone/>
              <a:defRPr sz="1707"/>
            </a:lvl8pPr>
            <a:lvl9pPr marL="3901562" indent="0">
              <a:buNone/>
              <a:defRPr sz="1707"/>
            </a:lvl9pPr>
          </a:lstStyle>
          <a:p>
            <a:r>
              <a:rPr lang="en-US"/>
              <a:t>Click icon to add picture</a:t>
            </a:r>
          </a:p>
        </p:txBody>
      </p:sp>
      <p:sp>
        <p:nvSpPr>
          <p:cNvPr id="16" name="Text Placeholder 9"/>
          <p:cNvSpPr>
            <a:spLocks noGrp="1"/>
          </p:cNvSpPr>
          <p:nvPr>
            <p:ph type="body" sz="quarter" idx="14"/>
          </p:nvPr>
        </p:nvSpPr>
        <p:spPr>
          <a:xfrm>
            <a:off x="975362" y="5466833"/>
            <a:ext cx="8857824" cy="650240"/>
          </a:xfrm>
        </p:spPr>
        <p:txBody>
          <a:bodyPr anchor="t">
            <a:normAutofit/>
          </a:bodyPr>
          <a:lstStyle>
            <a:lvl1pPr marL="0" indent="0">
              <a:buFontTx/>
              <a:buNone/>
              <a:defRPr sz="1707"/>
            </a:lvl1pPr>
            <a:lvl2pPr marL="487695" indent="0">
              <a:buFontTx/>
              <a:buNone/>
              <a:defRPr/>
            </a:lvl2pPr>
            <a:lvl3pPr marL="975390" indent="0">
              <a:buFontTx/>
              <a:buNone/>
              <a:defRPr/>
            </a:lvl3pPr>
            <a:lvl4pPr marL="1463086" indent="0">
              <a:buFontTx/>
              <a:buNone/>
              <a:defRPr/>
            </a:lvl4pPr>
            <a:lvl5pPr marL="1950781" indent="0">
              <a:buFontTx/>
              <a:buNone/>
              <a:defRPr/>
            </a:lvl5pPr>
          </a:lstStyle>
          <a:p>
            <a:pPr lvl="0"/>
            <a:r>
              <a:rPr lang="en-US"/>
              <a:t>Edit Master text styles</a:t>
            </a:r>
          </a:p>
        </p:txBody>
      </p:sp>
      <p:sp>
        <p:nvSpPr>
          <p:cNvPr id="3" name="Date Placeholder 2"/>
          <p:cNvSpPr>
            <a:spLocks noGrp="1"/>
          </p:cNvSpPr>
          <p:nvPr>
            <p:ph type="dt" sz="half" idx="10"/>
          </p:nvPr>
        </p:nvSpPr>
        <p:spPr/>
        <p:txBody>
          <a:bodyPr/>
          <a:lstStyle/>
          <a:p>
            <a:fld id="{BA7E714F-A0D1-43F1-A9CD-7B091612A5A4}" type="datetimeFigureOut">
              <a:rPr lang="en-US" smtClean="0"/>
              <a:t>3/24/2023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F04A2B5-B861-4C13-AA68-BCB269C0DE92}" type="slidenum">
              <a:rPr lang="en-US" smtClean="0"/>
              <a:t>‹#›</a:t>
            </a:fld>
            <a:endParaRPr lang="en-US"/>
          </a:p>
        </p:txBody>
      </p:sp>
    </p:spTree>
    <p:extLst>
      <p:ext uri="{BB962C8B-B14F-4D97-AF65-F5344CB8AC3E}">
        <p14:creationId xmlns:p14="http://schemas.microsoft.com/office/powerpoint/2010/main" val="68311221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729827" y="975360"/>
            <a:ext cx="10728960" cy="3901440"/>
          </a:xfrm>
        </p:spPr>
        <p:txBody>
          <a:bodyPr anchor="ctr">
            <a:normAutofit/>
          </a:bodyPr>
          <a:lstStyle>
            <a:lvl1pPr algn="l">
              <a:defRPr sz="3413" b="0" cap="all"/>
            </a:lvl1pPr>
          </a:lstStyle>
          <a:p>
            <a:r>
              <a:rPr lang="en-US"/>
              <a:t>Click to edit Master title style</a:t>
            </a:r>
          </a:p>
        </p:txBody>
      </p:sp>
      <p:sp>
        <p:nvSpPr>
          <p:cNvPr id="3" name="Text Placeholder 2"/>
          <p:cNvSpPr>
            <a:spLocks noGrp="1"/>
          </p:cNvSpPr>
          <p:nvPr>
            <p:ph type="body" idx="1"/>
          </p:nvPr>
        </p:nvSpPr>
        <p:spPr>
          <a:xfrm>
            <a:off x="729826" y="5852160"/>
            <a:ext cx="9105054" cy="2673209"/>
          </a:xfrm>
        </p:spPr>
        <p:txBody>
          <a:bodyPr anchor="ctr">
            <a:normAutofit/>
          </a:bodyPr>
          <a:lstStyle>
            <a:lvl1pPr marL="0" indent="0" algn="l">
              <a:buNone/>
              <a:defRPr sz="2133">
                <a:solidFill>
                  <a:schemeClr val="bg2">
                    <a:lumMod val="75000"/>
                  </a:schemeClr>
                </a:solidFill>
              </a:defRPr>
            </a:lvl1pPr>
            <a:lvl2pPr marL="487695" indent="0">
              <a:buNone/>
              <a:defRPr sz="1920">
                <a:solidFill>
                  <a:schemeClr val="tx1">
                    <a:tint val="75000"/>
                  </a:schemeClr>
                </a:solidFill>
              </a:defRPr>
            </a:lvl2pPr>
            <a:lvl3pPr marL="975390" indent="0">
              <a:buNone/>
              <a:defRPr sz="1707">
                <a:solidFill>
                  <a:schemeClr val="tx1">
                    <a:tint val="75000"/>
                  </a:schemeClr>
                </a:solidFill>
              </a:defRPr>
            </a:lvl3pPr>
            <a:lvl4pPr marL="1463086" indent="0">
              <a:buNone/>
              <a:defRPr sz="1493">
                <a:solidFill>
                  <a:schemeClr val="tx1">
                    <a:tint val="75000"/>
                  </a:schemeClr>
                </a:solidFill>
              </a:defRPr>
            </a:lvl4pPr>
            <a:lvl5pPr marL="1950781" indent="0">
              <a:buNone/>
              <a:defRPr sz="1493">
                <a:solidFill>
                  <a:schemeClr val="tx1">
                    <a:tint val="75000"/>
                  </a:schemeClr>
                </a:solidFill>
              </a:defRPr>
            </a:lvl5pPr>
            <a:lvl6pPr marL="2438476" indent="0">
              <a:buNone/>
              <a:defRPr sz="1493">
                <a:solidFill>
                  <a:schemeClr val="tx1">
                    <a:tint val="75000"/>
                  </a:schemeClr>
                </a:solidFill>
              </a:defRPr>
            </a:lvl6pPr>
            <a:lvl7pPr marL="2926171" indent="0">
              <a:buNone/>
              <a:defRPr sz="1493">
                <a:solidFill>
                  <a:schemeClr val="tx1">
                    <a:tint val="75000"/>
                  </a:schemeClr>
                </a:solidFill>
              </a:defRPr>
            </a:lvl7pPr>
            <a:lvl8pPr marL="3413867" indent="0">
              <a:buNone/>
              <a:defRPr sz="1493">
                <a:solidFill>
                  <a:schemeClr val="tx1">
                    <a:tint val="75000"/>
                  </a:schemeClr>
                </a:solidFill>
              </a:defRPr>
            </a:lvl8pPr>
            <a:lvl9pPr marL="3901562" indent="0">
              <a:buNone/>
              <a:defRPr sz="1493">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A7E714F-A0D1-43F1-A9CD-7B091612A5A4}" type="datetimeFigureOut">
              <a:rPr lang="en-US" smtClean="0"/>
              <a:t>3/24/2023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04A2B5-B861-4C13-AA68-BCB269C0DE92}" type="slidenum">
              <a:rPr lang="en-US" smtClean="0"/>
              <a:t>‹#›</a:t>
            </a:fld>
            <a:endParaRPr lang="en-US"/>
          </a:p>
        </p:txBody>
      </p:sp>
    </p:spTree>
    <p:extLst>
      <p:ext uri="{BB962C8B-B14F-4D97-AF65-F5344CB8AC3E}">
        <p14:creationId xmlns:p14="http://schemas.microsoft.com/office/powerpoint/2010/main" val="30881377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74716" y="2463928"/>
            <a:ext cx="5397864" cy="5772444"/>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616419" y="2463930"/>
            <a:ext cx="5402310" cy="5772446"/>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8A87A34-81AB-432B-8DAE-1953F412C126}" type="datetimeFigureOut">
              <a:rPr lang="en-US" smtClean="0"/>
              <a:t>3/24/2023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342628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7506" y="975360"/>
            <a:ext cx="9753601" cy="3901440"/>
          </a:xfrm>
        </p:spPr>
        <p:txBody>
          <a:bodyPr anchor="ctr">
            <a:normAutofit/>
          </a:bodyPr>
          <a:lstStyle>
            <a:lvl1pPr algn="l">
              <a:defRPr sz="3413" b="0" cap="all">
                <a:solidFill>
                  <a:schemeClr val="tx1"/>
                </a:solidFill>
              </a:defRPr>
            </a:lvl1pPr>
          </a:lstStyle>
          <a:p>
            <a:r>
              <a:rPr lang="en-US"/>
              <a:t>Click to edit Master title style</a:t>
            </a:r>
          </a:p>
        </p:txBody>
      </p:sp>
      <p:sp>
        <p:nvSpPr>
          <p:cNvPr id="10" name="Text Placeholder 9"/>
          <p:cNvSpPr>
            <a:spLocks noGrp="1"/>
          </p:cNvSpPr>
          <p:nvPr>
            <p:ph type="body" sz="quarter" idx="13"/>
          </p:nvPr>
        </p:nvSpPr>
        <p:spPr>
          <a:xfrm>
            <a:off x="1542626" y="4876800"/>
            <a:ext cx="9103360" cy="541867"/>
          </a:xfrm>
        </p:spPr>
        <p:txBody>
          <a:bodyPr anchor="ctr"/>
          <a:lstStyle>
            <a:lvl1pPr marL="0" indent="0">
              <a:buFontTx/>
              <a:buNone/>
              <a:defRPr/>
            </a:lvl1pPr>
            <a:lvl2pPr marL="487695" indent="0">
              <a:buFontTx/>
              <a:buNone/>
              <a:defRPr/>
            </a:lvl2pPr>
            <a:lvl3pPr marL="975390" indent="0">
              <a:buFontTx/>
              <a:buNone/>
              <a:defRPr/>
            </a:lvl3pPr>
            <a:lvl4pPr marL="1463086" indent="0">
              <a:buFontTx/>
              <a:buNone/>
              <a:defRPr/>
            </a:lvl4pPr>
            <a:lvl5pPr marL="1950781" indent="0">
              <a:buFontTx/>
              <a:buNone/>
              <a:defRPr/>
            </a:lvl5pPr>
          </a:lstStyle>
          <a:p>
            <a:pPr lvl="0"/>
            <a:r>
              <a:rPr lang="en-US"/>
              <a:t>Edit Master text styles</a:t>
            </a:r>
          </a:p>
        </p:txBody>
      </p:sp>
      <p:sp>
        <p:nvSpPr>
          <p:cNvPr id="3" name="Text Placeholder 2"/>
          <p:cNvSpPr>
            <a:spLocks noGrp="1"/>
          </p:cNvSpPr>
          <p:nvPr>
            <p:ph type="body" idx="1"/>
          </p:nvPr>
        </p:nvSpPr>
        <p:spPr>
          <a:xfrm>
            <a:off x="729827" y="6117074"/>
            <a:ext cx="9103360" cy="2396252"/>
          </a:xfrm>
        </p:spPr>
        <p:txBody>
          <a:bodyPr anchor="ctr">
            <a:normAutofit/>
          </a:bodyPr>
          <a:lstStyle>
            <a:lvl1pPr marL="0" indent="0" algn="l">
              <a:buNone/>
              <a:defRPr sz="2133">
                <a:solidFill>
                  <a:schemeClr val="bg2">
                    <a:lumMod val="75000"/>
                  </a:schemeClr>
                </a:solidFill>
              </a:defRPr>
            </a:lvl1pPr>
            <a:lvl2pPr marL="487695" indent="0">
              <a:buNone/>
              <a:defRPr sz="1920">
                <a:solidFill>
                  <a:schemeClr val="tx1">
                    <a:tint val="75000"/>
                  </a:schemeClr>
                </a:solidFill>
              </a:defRPr>
            </a:lvl2pPr>
            <a:lvl3pPr marL="975390" indent="0">
              <a:buNone/>
              <a:defRPr sz="1707">
                <a:solidFill>
                  <a:schemeClr val="tx1">
                    <a:tint val="75000"/>
                  </a:schemeClr>
                </a:solidFill>
              </a:defRPr>
            </a:lvl3pPr>
            <a:lvl4pPr marL="1463086" indent="0">
              <a:buNone/>
              <a:defRPr sz="1493">
                <a:solidFill>
                  <a:schemeClr val="tx1">
                    <a:tint val="75000"/>
                  </a:schemeClr>
                </a:solidFill>
              </a:defRPr>
            </a:lvl4pPr>
            <a:lvl5pPr marL="1950781" indent="0">
              <a:buNone/>
              <a:defRPr sz="1493">
                <a:solidFill>
                  <a:schemeClr val="tx1">
                    <a:tint val="75000"/>
                  </a:schemeClr>
                </a:solidFill>
              </a:defRPr>
            </a:lvl5pPr>
            <a:lvl6pPr marL="2438476" indent="0">
              <a:buNone/>
              <a:defRPr sz="1493">
                <a:solidFill>
                  <a:schemeClr val="tx1">
                    <a:tint val="75000"/>
                  </a:schemeClr>
                </a:solidFill>
              </a:defRPr>
            </a:lvl6pPr>
            <a:lvl7pPr marL="2926171" indent="0">
              <a:buNone/>
              <a:defRPr sz="1493">
                <a:solidFill>
                  <a:schemeClr val="tx1">
                    <a:tint val="75000"/>
                  </a:schemeClr>
                </a:solidFill>
              </a:defRPr>
            </a:lvl7pPr>
            <a:lvl8pPr marL="3413867" indent="0">
              <a:buNone/>
              <a:defRPr sz="1493">
                <a:solidFill>
                  <a:schemeClr val="tx1">
                    <a:tint val="75000"/>
                  </a:schemeClr>
                </a:solidFill>
              </a:defRPr>
            </a:lvl8pPr>
            <a:lvl9pPr marL="3901562" indent="0">
              <a:buNone/>
              <a:defRPr sz="1493">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A7E714F-A0D1-43F1-A9CD-7B091612A5A4}" type="datetimeFigureOut">
              <a:rPr lang="en-US" smtClean="0"/>
              <a:t>3/24/2023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04A2B5-B861-4C13-AA68-BCB269C0DE92}" type="slidenum">
              <a:rPr lang="en-US" smtClean="0"/>
              <a:t>‹#›</a:t>
            </a:fld>
            <a:endParaRPr lang="en-US"/>
          </a:p>
        </p:txBody>
      </p:sp>
      <p:sp>
        <p:nvSpPr>
          <p:cNvPr id="14" name="TextBox 13"/>
          <p:cNvSpPr txBox="1"/>
          <p:nvPr/>
        </p:nvSpPr>
        <p:spPr>
          <a:xfrm>
            <a:off x="567266" y="1155160"/>
            <a:ext cx="650240" cy="831681"/>
          </a:xfrm>
          <a:prstGeom prst="rect">
            <a:avLst/>
          </a:prstGeom>
        </p:spPr>
        <p:txBody>
          <a:bodyPr vert="horz" lIns="97536" tIns="48768" rIns="97536" bIns="48768" rtlCol="0" anchor="ctr">
            <a:noAutofit/>
          </a:bodyPr>
          <a:lstStyle/>
          <a:p>
            <a:pPr lvl="0"/>
            <a:r>
              <a:rPr lang="en-US" sz="8534">
                <a:solidFill>
                  <a:schemeClr val="tx1"/>
                </a:solidFill>
                <a:effectLst/>
              </a:rPr>
              <a:t>“</a:t>
            </a:r>
          </a:p>
        </p:txBody>
      </p:sp>
      <p:sp>
        <p:nvSpPr>
          <p:cNvPr id="15" name="TextBox 14"/>
          <p:cNvSpPr txBox="1"/>
          <p:nvPr/>
        </p:nvSpPr>
        <p:spPr>
          <a:xfrm>
            <a:off x="10971106" y="3937566"/>
            <a:ext cx="650240" cy="831681"/>
          </a:xfrm>
          <a:prstGeom prst="rect">
            <a:avLst/>
          </a:prstGeom>
        </p:spPr>
        <p:txBody>
          <a:bodyPr vert="horz" lIns="97536" tIns="48768" rIns="97536" bIns="48768" rtlCol="0" anchor="ctr">
            <a:noAutofit/>
          </a:bodyPr>
          <a:lstStyle/>
          <a:p>
            <a:pPr lvl="0" algn="r"/>
            <a:r>
              <a:rPr lang="en-US" sz="8534">
                <a:solidFill>
                  <a:schemeClr val="tx1"/>
                </a:solidFill>
                <a:effectLst/>
              </a:rPr>
              <a:t>”</a:t>
            </a:r>
          </a:p>
        </p:txBody>
      </p:sp>
    </p:spTree>
    <p:extLst>
      <p:ext uri="{BB962C8B-B14F-4D97-AF65-F5344CB8AC3E}">
        <p14:creationId xmlns:p14="http://schemas.microsoft.com/office/powerpoint/2010/main" val="350816452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729826" y="4876800"/>
            <a:ext cx="9103360" cy="2414080"/>
          </a:xfrm>
        </p:spPr>
        <p:txBody>
          <a:bodyPr anchor="b">
            <a:normAutofit/>
          </a:bodyPr>
          <a:lstStyle>
            <a:lvl1pPr algn="l">
              <a:defRPr sz="3413" b="0" cap="all"/>
            </a:lvl1pPr>
          </a:lstStyle>
          <a:p>
            <a:r>
              <a:rPr lang="en-US"/>
              <a:t>Click to edit Master title style</a:t>
            </a:r>
          </a:p>
        </p:txBody>
      </p:sp>
      <p:sp>
        <p:nvSpPr>
          <p:cNvPr id="3" name="Text Placeholder 2"/>
          <p:cNvSpPr>
            <a:spLocks noGrp="1"/>
          </p:cNvSpPr>
          <p:nvPr>
            <p:ph type="body" idx="1"/>
          </p:nvPr>
        </p:nvSpPr>
        <p:spPr>
          <a:xfrm>
            <a:off x="729825" y="7300240"/>
            <a:ext cx="9105056" cy="1223680"/>
          </a:xfrm>
        </p:spPr>
        <p:txBody>
          <a:bodyPr anchor="t">
            <a:normAutofit/>
          </a:bodyPr>
          <a:lstStyle>
            <a:lvl1pPr marL="0" indent="0" algn="l">
              <a:buNone/>
              <a:defRPr sz="2133">
                <a:solidFill>
                  <a:schemeClr val="bg2">
                    <a:lumMod val="75000"/>
                  </a:schemeClr>
                </a:solidFill>
              </a:defRPr>
            </a:lvl1pPr>
            <a:lvl2pPr marL="487695" indent="0">
              <a:buNone/>
              <a:defRPr sz="1920">
                <a:solidFill>
                  <a:schemeClr val="tx1">
                    <a:tint val="75000"/>
                  </a:schemeClr>
                </a:solidFill>
              </a:defRPr>
            </a:lvl2pPr>
            <a:lvl3pPr marL="975390" indent="0">
              <a:buNone/>
              <a:defRPr sz="1707">
                <a:solidFill>
                  <a:schemeClr val="tx1">
                    <a:tint val="75000"/>
                  </a:schemeClr>
                </a:solidFill>
              </a:defRPr>
            </a:lvl3pPr>
            <a:lvl4pPr marL="1463086" indent="0">
              <a:buNone/>
              <a:defRPr sz="1493">
                <a:solidFill>
                  <a:schemeClr val="tx1">
                    <a:tint val="75000"/>
                  </a:schemeClr>
                </a:solidFill>
              </a:defRPr>
            </a:lvl4pPr>
            <a:lvl5pPr marL="1950781" indent="0">
              <a:buNone/>
              <a:defRPr sz="1493">
                <a:solidFill>
                  <a:schemeClr val="tx1">
                    <a:tint val="75000"/>
                  </a:schemeClr>
                </a:solidFill>
              </a:defRPr>
            </a:lvl5pPr>
            <a:lvl6pPr marL="2438476" indent="0">
              <a:buNone/>
              <a:defRPr sz="1493">
                <a:solidFill>
                  <a:schemeClr val="tx1">
                    <a:tint val="75000"/>
                  </a:schemeClr>
                </a:solidFill>
              </a:defRPr>
            </a:lvl6pPr>
            <a:lvl7pPr marL="2926171" indent="0">
              <a:buNone/>
              <a:defRPr sz="1493">
                <a:solidFill>
                  <a:schemeClr val="tx1">
                    <a:tint val="75000"/>
                  </a:schemeClr>
                </a:solidFill>
              </a:defRPr>
            </a:lvl7pPr>
            <a:lvl8pPr marL="3413867" indent="0">
              <a:buNone/>
              <a:defRPr sz="1493">
                <a:solidFill>
                  <a:schemeClr val="tx1">
                    <a:tint val="75000"/>
                  </a:schemeClr>
                </a:solidFill>
              </a:defRPr>
            </a:lvl8pPr>
            <a:lvl9pPr marL="3901562" indent="0">
              <a:buNone/>
              <a:defRPr sz="1493">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A7E714F-A0D1-43F1-A9CD-7B091612A5A4}" type="datetimeFigureOut">
              <a:rPr lang="en-US" smtClean="0"/>
              <a:t>3/24/2023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04A2B5-B861-4C13-AA68-BCB269C0DE92}" type="slidenum">
              <a:rPr lang="en-US" smtClean="0"/>
              <a:t>‹#›</a:t>
            </a:fld>
            <a:endParaRPr lang="en-US"/>
          </a:p>
        </p:txBody>
      </p:sp>
    </p:spTree>
    <p:extLst>
      <p:ext uri="{BB962C8B-B14F-4D97-AF65-F5344CB8AC3E}">
        <p14:creationId xmlns:p14="http://schemas.microsoft.com/office/powerpoint/2010/main" val="78842572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217507" y="975360"/>
            <a:ext cx="9753600" cy="3901440"/>
          </a:xfrm>
        </p:spPr>
        <p:txBody>
          <a:bodyPr anchor="ctr">
            <a:normAutofit/>
          </a:bodyPr>
          <a:lstStyle>
            <a:lvl1pPr algn="l">
              <a:defRPr sz="3413" b="0" cap="all">
                <a:solidFill>
                  <a:schemeClr val="tx1"/>
                </a:solidFill>
              </a:defRPr>
            </a:lvl1pPr>
          </a:lstStyle>
          <a:p>
            <a:r>
              <a:rPr lang="en-US"/>
              <a:t>Click to edit Master title style</a:t>
            </a:r>
          </a:p>
        </p:txBody>
      </p:sp>
      <p:sp>
        <p:nvSpPr>
          <p:cNvPr id="10" name="Text Placeholder 9"/>
          <p:cNvSpPr>
            <a:spLocks noGrp="1"/>
          </p:cNvSpPr>
          <p:nvPr>
            <p:ph type="body" sz="quarter" idx="13"/>
          </p:nvPr>
        </p:nvSpPr>
        <p:spPr>
          <a:xfrm>
            <a:off x="729827" y="5587248"/>
            <a:ext cx="9103361" cy="1493143"/>
          </a:xfrm>
        </p:spPr>
        <p:txBody>
          <a:bodyPr vert="horz" lIns="91440" tIns="45720" rIns="91440" bIns="45720" rtlCol="0" anchor="b">
            <a:normAutofit/>
          </a:bodyPr>
          <a:lstStyle>
            <a:lvl1pPr>
              <a:buNone/>
              <a:defRPr lang="en-US" sz="2560" b="0" cap="all" dirty="0">
                <a:ln w="3175" cmpd="sng">
                  <a:noFill/>
                </a:ln>
                <a:solidFill>
                  <a:schemeClr val="tx1"/>
                </a:solidFill>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729826" y="7080391"/>
            <a:ext cx="9103361" cy="1444978"/>
          </a:xfrm>
        </p:spPr>
        <p:txBody>
          <a:bodyPr anchor="t">
            <a:normAutofit/>
          </a:bodyPr>
          <a:lstStyle>
            <a:lvl1pPr marL="0" indent="0" algn="l">
              <a:buNone/>
              <a:defRPr sz="1920">
                <a:solidFill>
                  <a:schemeClr val="bg2">
                    <a:lumMod val="75000"/>
                  </a:schemeClr>
                </a:solidFill>
              </a:defRPr>
            </a:lvl1pPr>
            <a:lvl2pPr marL="487695" indent="0">
              <a:buNone/>
              <a:defRPr sz="1920">
                <a:solidFill>
                  <a:schemeClr val="tx1">
                    <a:tint val="75000"/>
                  </a:schemeClr>
                </a:solidFill>
              </a:defRPr>
            </a:lvl2pPr>
            <a:lvl3pPr marL="975390" indent="0">
              <a:buNone/>
              <a:defRPr sz="1707">
                <a:solidFill>
                  <a:schemeClr val="tx1">
                    <a:tint val="75000"/>
                  </a:schemeClr>
                </a:solidFill>
              </a:defRPr>
            </a:lvl3pPr>
            <a:lvl4pPr marL="1463086" indent="0">
              <a:buNone/>
              <a:defRPr sz="1493">
                <a:solidFill>
                  <a:schemeClr val="tx1">
                    <a:tint val="75000"/>
                  </a:schemeClr>
                </a:solidFill>
              </a:defRPr>
            </a:lvl4pPr>
            <a:lvl5pPr marL="1950781" indent="0">
              <a:buNone/>
              <a:defRPr sz="1493">
                <a:solidFill>
                  <a:schemeClr val="tx1">
                    <a:tint val="75000"/>
                  </a:schemeClr>
                </a:solidFill>
              </a:defRPr>
            </a:lvl5pPr>
            <a:lvl6pPr marL="2438476" indent="0">
              <a:buNone/>
              <a:defRPr sz="1493">
                <a:solidFill>
                  <a:schemeClr val="tx1">
                    <a:tint val="75000"/>
                  </a:schemeClr>
                </a:solidFill>
              </a:defRPr>
            </a:lvl6pPr>
            <a:lvl7pPr marL="2926171" indent="0">
              <a:buNone/>
              <a:defRPr sz="1493">
                <a:solidFill>
                  <a:schemeClr val="tx1">
                    <a:tint val="75000"/>
                  </a:schemeClr>
                </a:solidFill>
              </a:defRPr>
            </a:lvl7pPr>
            <a:lvl8pPr marL="3413867" indent="0">
              <a:buNone/>
              <a:defRPr sz="1493">
                <a:solidFill>
                  <a:schemeClr val="tx1">
                    <a:tint val="75000"/>
                  </a:schemeClr>
                </a:solidFill>
              </a:defRPr>
            </a:lvl8pPr>
            <a:lvl9pPr marL="3901562" indent="0">
              <a:buNone/>
              <a:defRPr sz="1493">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A7E714F-A0D1-43F1-A9CD-7B091612A5A4}" type="datetimeFigureOut">
              <a:rPr lang="en-US" smtClean="0"/>
              <a:t>3/24/2023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04A2B5-B861-4C13-AA68-BCB269C0DE92}" type="slidenum">
              <a:rPr lang="en-US" smtClean="0"/>
              <a:t>‹#›</a:t>
            </a:fld>
            <a:endParaRPr lang="en-US"/>
          </a:p>
        </p:txBody>
      </p:sp>
      <p:sp>
        <p:nvSpPr>
          <p:cNvPr id="11" name="TextBox 10"/>
          <p:cNvSpPr txBox="1"/>
          <p:nvPr/>
        </p:nvSpPr>
        <p:spPr>
          <a:xfrm>
            <a:off x="567266" y="1155160"/>
            <a:ext cx="650240" cy="831681"/>
          </a:xfrm>
          <a:prstGeom prst="rect">
            <a:avLst/>
          </a:prstGeom>
        </p:spPr>
        <p:txBody>
          <a:bodyPr vert="horz" lIns="97536" tIns="48768" rIns="97536" bIns="48768" rtlCol="0" anchor="ctr">
            <a:noAutofit/>
          </a:bodyPr>
          <a:lstStyle/>
          <a:p>
            <a:pPr lvl="0"/>
            <a:r>
              <a:rPr lang="en-US" sz="8534">
                <a:solidFill>
                  <a:schemeClr val="tx1"/>
                </a:solidFill>
                <a:effectLst/>
              </a:rPr>
              <a:t>“</a:t>
            </a:r>
          </a:p>
        </p:txBody>
      </p:sp>
      <p:sp>
        <p:nvSpPr>
          <p:cNvPr id="12" name="TextBox 11"/>
          <p:cNvSpPr txBox="1"/>
          <p:nvPr/>
        </p:nvSpPr>
        <p:spPr>
          <a:xfrm>
            <a:off x="10971106" y="3937566"/>
            <a:ext cx="650240" cy="831681"/>
          </a:xfrm>
          <a:prstGeom prst="rect">
            <a:avLst/>
          </a:prstGeom>
        </p:spPr>
        <p:txBody>
          <a:bodyPr vert="horz" lIns="97536" tIns="48768" rIns="97536" bIns="48768" rtlCol="0" anchor="ctr">
            <a:noAutofit/>
          </a:bodyPr>
          <a:lstStyle/>
          <a:p>
            <a:pPr lvl="0" algn="r"/>
            <a:r>
              <a:rPr lang="en-US" sz="8534">
                <a:solidFill>
                  <a:schemeClr val="tx1"/>
                </a:solidFill>
                <a:effectLst/>
              </a:rPr>
              <a:t>”</a:t>
            </a:r>
          </a:p>
        </p:txBody>
      </p:sp>
    </p:spTree>
    <p:extLst>
      <p:ext uri="{BB962C8B-B14F-4D97-AF65-F5344CB8AC3E}">
        <p14:creationId xmlns:p14="http://schemas.microsoft.com/office/powerpoint/2010/main" val="386017851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729827" y="975360"/>
            <a:ext cx="10728960" cy="3901440"/>
          </a:xfrm>
        </p:spPr>
        <p:txBody>
          <a:bodyPr vert="horz" lIns="91440" tIns="45720" rIns="91440" bIns="45720" rtlCol="0" anchor="ctr">
            <a:normAutofit/>
          </a:bodyPr>
          <a:lstStyle>
            <a:lvl1pPr>
              <a:defRPr lang="en-US" b="0" dirty="0"/>
            </a:lvl1pPr>
          </a:lstStyle>
          <a:p>
            <a:pPr marL="0" lvl="0"/>
            <a:r>
              <a:rPr lang="en-US"/>
              <a:t>Click to edit Master title style</a:t>
            </a:r>
          </a:p>
        </p:txBody>
      </p:sp>
      <p:sp>
        <p:nvSpPr>
          <p:cNvPr id="10" name="Text Placeholder 9"/>
          <p:cNvSpPr>
            <a:spLocks noGrp="1"/>
          </p:cNvSpPr>
          <p:nvPr>
            <p:ph type="body" sz="quarter" idx="13"/>
          </p:nvPr>
        </p:nvSpPr>
        <p:spPr>
          <a:xfrm>
            <a:off x="729826" y="5587248"/>
            <a:ext cx="9103360" cy="1192107"/>
          </a:xfrm>
        </p:spPr>
        <p:txBody>
          <a:bodyPr vert="horz" lIns="91440" tIns="45720" rIns="91440" bIns="45720" rtlCol="0" anchor="b">
            <a:normAutofit/>
          </a:bodyPr>
          <a:lstStyle>
            <a:lvl1pPr>
              <a:buNone/>
              <a:defRPr lang="en-US" sz="2560" b="0" cap="all" dirty="0">
                <a:ln w="3175" cmpd="sng">
                  <a:noFill/>
                </a:ln>
                <a:solidFill>
                  <a:schemeClr val="tx1"/>
                </a:solidFill>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729826" y="6779353"/>
            <a:ext cx="9103361" cy="1746015"/>
          </a:xfrm>
        </p:spPr>
        <p:txBody>
          <a:bodyPr anchor="t">
            <a:normAutofit/>
          </a:bodyPr>
          <a:lstStyle>
            <a:lvl1pPr marL="0" indent="0" algn="l">
              <a:buNone/>
              <a:defRPr sz="1920">
                <a:solidFill>
                  <a:schemeClr val="bg2">
                    <a:lumMod val="75000"/>
                  </a:schemeClr>
                </a:solidFill>
              </a:defRPr>
            </a:lvl1pPr>
            <a:lvl2pPr marL="487695" indent="0">
              <a:buNone/>
              <a:defRPr sz="1920">
                <a:solidFill>
                  <a:schemeClr val="tx1">
                    <a:tint val="75000"/>
                  </a:schemeClr>
                </a:solidFill>
              </a:defRPr>
            </a:lvl2pPr>
            <a:lvl3pPr marL="975390" indent="0">
              <a:buNone/>
              <a:defRPr sz="1707">
                <a:solidFill>
                  <a:schemeClr val="tx1">
                    <a:tint val="75000"/>
                  </a:schemeClr>
                </a:solidFill>
              </a:defRPr>
            </a:lvl3pPr>
            <a:lvl4pPr marL="1463086" indent="0">
              <a:buNone/>
              <a:defRPr sz="1493">
                <a:solidFill>
                  <a:schemeClr val="tx1">
                    <a:tint val="75000"/>
                  </a:schemeClr>
                </a:solidFill>
              </a:defRPr>
            </a:lvl4pPr>
            <a:lvl5pPr marL="1950781" indent="0">
              <a:buNone/>
              <a:defRPr sz="1493">
                <a:solidFill>
                  <a:schemeClr val="tx1">
                    <a:tint val="75000"/>
                  </a:schemeClr>
                </a:solidFill>
              </a:defRPr>
            </a:lvl5pPr>
            <a:lvl6pPr marL="2438476" indent="0">
              <a:buNone/>
              <a:defRPr sz="1493">
                <a:solidFill>
                  <a:schemeClr val="tx1">
                    <a:tint val="75000"/>
                  </a:schemeClr>
                </a:solidFill>
              </a:defRPr>
            </a:lvl6pPr>
            <a:lvl7pPr marL="2926171" indent="0">
              <a:buNone/>
              <a:defRPr sz="1493">
                <a:solidFill>
                  <a:schemeClr val="tx1">
                    <a:tint val="75000"/>
                  </a:schemeClr>
                </a:solidFill>
              </a:defRPr>
            </a:lvl7pPr>
            <a:lvl8pPr marL="3413867" indent="0">
              <a:buNone/>
              <a:defRPr sz="1493">
                <a:solidFill>
                  <a:schemeClr val="tx1">
                    <a:tint val="75000"/>
                  </a:schemeClr>
                </a:solidFill>
              </a:defRPr>
            </a:lvl8pPr>
            <a:lvl9pPr marL="3901562" indent="0">
              <a:buNone/>
              <a:defRPr sz="1493">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A7E714F-A0D1-43F1-A9CD-7B091612A5A4}" type="datetimeFigureOut">
              <a:rPr lang="en-US" smtClean="0"/>
              <a:t>3/24/2023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04A2B5-B861-4C13-AA68-BCB269C0DE92}" type="slidenum">
              <a:rPr lang="en-US" smtClean="0"/>
              <a:t>‹#›</a:t>
            </a:fld>
            <a:endParaRPr lang="en-US"/>
          </a:p>
        </p:txBody>
      </p:sp>
    </p:spTree>
    <p:extLst>
      <p:ext uri="{BB962C8B-B14F-4D97-AF65-F5344CB8AC3E}">
        <p14:creationId xmlns:p14="http://schemas.microsoft.com/office/powerpoint/2010/main" val="370900765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7E714F-A0D1-43F1-A9CD-7B091612A5A4}" type="datetimeFigureOut">
              <a:rPr lang="en-US" smtClean="0"/>
              <a:t>3/24/2023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04A2B5-B861-4C13-AA68-BCB269C0DE92}" type="slidenum">
              <a:rPr lang="en-US" smtClean="0"/>
              <a:t>‹#›</a:t>
            </a:fld>
            <a:endParaRPr lang="en-US"/>
          </a:p>
        </p:txBody>
      </p:sp>
    </p:spTree>
    <p:extLst>
      <p:ext uri="{BB962C8B-B14F-4D97-AF65-F5344CB8AC3E}">
        <p14:creationId xmlns:p14="http://schemas.microsoft.com/office/powerpoint/2010/main" val="397939087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64226" y="975360"/>
            <a:ext cx="2194560" cy="6502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31520" y="975360"/>
            <a:ext cx="8344747" cy="7550009"/>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7E714F-A0D1-43F1-A9CD-7B091612A5A4}" type="datetimeFigureOut">
              <a:rPr lang="en-US" smtClean="0"/>
              <a:t>3/24/2023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04A2B5-B861-4C13-AA68-BCB269C0DE92}" type="slidenum">
              <a:rPr lang="en-US" smtClean="0"/>
              <a:t>‹#›</a:t>
            </a:fld>
            <a:endParaRPr lang="en-US"/>
          </a:p>
        </p:txBody>
      </p:sp>
    </p:spTree>
    <p:extLst>
      <p:ext uri="{BB962C8B-B14F-4D97-AF65-F5344CB8AC3E}">
        <p14:creationId xmlns:p14="http://schemas.microsoft.com/office/powerpoint/2010/main" val="12222100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0AAD-80AF-40E7-BE3F-43D32FC68ED4}"/>
              </a:ext>
            </a:extLst>
          </p:cNvPr>
          <p:cNvSpPr>
            <a:spLocks noGrp="1"/>
          </p:cNvSpPr>
          <p:nvPr>
            <p:ph type="ctrTitle"/>
          </p:nvPr>
        </p:nvSpPr>
        <p:spPr>
          <a:xfrm>
            <a:off x="1625600" y="1596249"/>
            <a:ext cx="9753600" cy="3395698"/>
          </a:xfrm>
        </p:spPr>
        <p:txBody>
          <a:bodyPr anchor="b"/>
          <a:lstStyle>
            <a:lvl1pPr algn="l">
              <a:defRPr sz="6400" b="1" i="0" cap="all" baseline="0"/>
            </a:lvl1pPr>
          </a:lstStyle>
          <a:p>
            <a:r>
              <a:rPr lang="en-US"/>
              <a:t>Click to edit Master title style</a:t>
            </a:r>
          </a:p>
        </p:txBody>
      </p:sp>
      <p:sp>
        <p:nvSpPr>
          <p:cNvPr id="3" name="Subtitle 2">
            <a:extLst>
              <a:ext uri="{FF2B5EF4-FFF2-40B4-BE49-F238E27FC236}">
                <a16:creationId xmlns:a16="http://schemas.microsoft.com/office/drawing/2014/main" id="{EC80FBD9-0977-4B2B-9318-30774BB0947C}"/>
              </a:ext>
            </a:extLst>
          </p:cNvPr>
          <p:cNvSpPr>
            <a:spLocks noGrp="1"/>
          </p:cNvSpPr>
          <p:nvPr>
            <p:ph type="subTitle" idx="1"/>
          </p:nvPr>
        </p:nvSpPr>
        <p:spPr>
          <a:xfrm>
            <a:off x="1625600" y="5122898"/>
            <a:ext cx="9753600" cy="2354862"/>
          </a:xfrm>
        </p:spPr>
        <p:txBody>
          <a:bodyPr/>
          <a:lstStyle>
            <a:lvl1pPr marL="0" indent="0" algn="l">
              <a:buNone/>
              <a:defRPr sz="256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a:extLst>
              <a:ext uri="{FF2B5EF4-FFF2-40B4-BE49-F238E27FC236}">
                <a16:creationId xmlns:a16="http://schemas.microsoft.com/office/drawing/2014/main" id="{9CE66DA5-7751-4D3D-B753-58DF3B418763}"/>
              </a:ext>
            </a:extLst>
          </p:cNvPr>
          <p:cNvSpPr>
            <a:spLocks noGrp="1"/>
          </p:cNvSpPr>
          <p:nvPr>
            <p:ph type="dt" sz="half" idx="10"/>
          </p:nvPr>
        </p:nvSpPr>
        <p:spPr/>
        <p:txBody>
          <a:bodyPr/>
          <a:lstStyle/>
          <a:p>
            <a:fld id="{6A4B53A7-3209-46A6-9454-F38EAC8F11E7}" type="datetimeFigureOut">
              <a:rPr lang="en-US" smtClean="0"/>
              <a:t>3/24/2023</a:t>
            </a:fld>
            <a:endParaRPr lang="en-US"/>
          </a:p>
        </p:txBody>
      </p:sp>
      <p:sp>
        <p:nvSpPr>
          <p:cNvPr id="5" name="Footer Placeholder 4">
            <a:extLst>
              <a:ext uri="{FF2B5EF4-FFF2-40B4-BE49-F238E27FC236}">
                <a16:creationId xmlns:a16="http://schemas.microsoft.com/office/drawing/2014/main" id="{7F8C2A2A-62DB-40C0-8AE7-CB9B98649B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01EAA4-F44C-4C1F-B8E3-1A3005300F50}"/>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11" name="Straight Connector 10">
            <a:extLst>
              <a:ext uri="{FF2B5EF4-FFF2-40B4-BE49-F238E27FC236}">
                <a16:creationId xmlns:a16="http://schemas.microsoft.com/office/drawing/2014/main" id="{D1B787A8-0D67-4B7E-9B48-86BD906AB6B5}"/>
              </a:ext>
            </a:extLst>
          </p:cNvPr>
          <p:cNvCxnSpPr>
            <a:cxnSpLocks/>
          </p:cNvCxnSpPr>
          <p:nvPr/>
        </p:nvCxnSpPr>
        <p:spPr>
          <a:xfrm>
            <a:off x="763616" y="1584428"/>
            <a:ext cx="0" cy="8157350"/>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515426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6CF8C-1EA0-4E47-AC60-CAC3B80A3C5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28CABF8-19D8-4F3C-994F-4D35EC7A2C3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97BB2D-4E2C-4490-A2A3-4B68BCC5D2F9}"/>
              </a:ext>
            </a:extLst>
          </p:cNvPr>
          <p:cNvSpPr>
            <a:spLocks noGrp="1"/>
          </p:cNvSpPr>
          <p:nvPr>
            <p:ph type="dt" sz="half" idx="10"/>
          </p:nvPr>
        </p:nvSpPr>
        <p:spPr/>
        <p:txBody>
          <a:bodyPr/>
          <a:lstStyle/>
          <a:p>
            <a:fld id="{6A4B53A7-3209-46A6-9454-F38EAC8F11E7}" type="datetimeFigureOut">
              <a:rPr lang="en-US" smtClean="0"/>
              <a:t>3/24/2023</a:t>
            </a:fld>
            <a:endParaRPr lang="en-US"/>
          </a:p>
        </p:txBody>
      </p:sp>
      <p:sp>
        <p:nvSpPr>
          <p:cNvPr id="5" name="Footer Placeholder 4">
            <a:extLst>
              <a:ext uri="{FF2B5EF4-FFF2-40B4-BE49-F238E27FC236}">
                <a16:creationId xmlns:a16="http://schemas.microsoft.com/office/drawing/2014/main" id="{6140F15D-DD72-46D5-BF0F-F506471070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66FD4D-815A-431C-ADEF-DE6F236F617F}"/>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7" name="Straight Connector 6">
            <a:extLst>
              <a:ext uri="{FF2B5EF4-FFF2-40B4-BE49-F238E27FC236}">
                <a16:creationId xmlns:a16="http://schemas.microsoft.com/office/drawing/2014/main" id="{5C05CAAB-DBA2-4548-AD5F-01BB97FBB207}"/>
              </a:ext>
            </a:extLst>
          </p:cNvPr>
          <p:cNvCxnSpPr>
            <a:cxnSpLocks/>
          </p:cNvCxnSpPr>
          <p:nvPr/>
        </p:nvCxnSpPr>
        <p:spPr>
          <a:xfrm>
            <a:off x="763616" y="507467"/>
            <a:ext cx="0" cy="923431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9002894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FC2D1-D3FE-4B37-8740-57444421FDBF}"/>
              </a:ext>
            </a:extLst>
          </p:cNvPr>
          <p:cNvSpPr>
            <a:spLocks noGrp="1"/>
          </p:cNvSpPr>
          <p:nvPr>
            <p:ph type="title"/>
          </p:nvPr>
        </p:nvSpPr>
        <p:spPr>
          <a:xfrm>
            <a:off x="887307" y="2431628"/>
            <a:ext cx="11216640" cy="4057226"/>
          </a:xfrm>
        </p:spPr>
        <p:txBody>
          <a:bodyPr anchor="b"/>
          <a:lstStyle>
            <a:lvl1pPr>
              <a:defRPr sz="6400" b="1" i="0" cap="all" baseline="0"/>
            </a:lvl1pPr>
          </a:lstStyle>
          <a:p>
            <a:r>
              <a:rPr lang="en-US"/>
              <a:t>Click to edit Master title style</a:t>
            </a:r>
          </a:p>
        </p:txBody>
      </p:sp>
      <p:sp>
        <p:nvSpPr>
          <p:cNvPr id="3" name="Text Placeholder 2">
            <a:extLst>
              <a:ext uri="{FF2B5EF4-FFF2-40B4-BE49-F238E27FC236}">
                <a16:creationId xmlns:a16="http://schemas.microsoft.com/office/drawing/2014/main" id="{BA5AF550-086C-426E-A374-85DB39570177}"/>
              </a:ext>
            </a:extLst>
          </p:cNvPr>
          <p:cNvSpPr>
            <a:spLocks noGrp="1"/>
          </p:cNvSpPr>
          <p:nvPr>
            <p:ph type="body" idx="1"/>
          </p:nvPr>
        </p:nvSpPr>
        <p:spPr>
          <a:xfrm>
            <a:off x="887307" y="6527237"/>
            <a:ext cx="11216640" cy="2133599"/>
          </a:xfrm>
        </p:spPr>
        <p:txBody>
          <a:bodyPr/>
          <a:lstStyle>
            <a:lvl1pPr marL="0" indent="0">
              <a:buNone/>
              <a:defRPr sz="2560">
                <a:solidFill>
                  <a:schemeClr val="tx1">
                    <a:tint val="75000"/>
                  </a:schemeClr>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9A58988-AD39-4AE9-8E6A-0907F0BE2673}"/>
              </a:ext>
            </a:extLst>
          </p:cNvPr>
          <p:cNvSpPr>
            <a:spLocks noGrp="1"/>
          </p:cNvSpPr>
          <p:nvPr>
            <p:ph type="dt" sz="half" idx="10"/>
          </p:nvPr>
        </p:nvSpPr>
        <p:spPr/>
        <p:txBody>
          <a:bodyPr/>
          <a:lstStyle/>
          <a:p>
            <a:fld id="{6A4B53A7-3209-46A6-9454-F38EAC8F11E7}" type="datetimeFigureOut">
              <a:rPr lang="en-US" smtClean="0"/>
              <a:t>3/24/2023</a:t>
            </a:fld>
            <a:endParaRPr lang="en-US"/>
          </a:p>
        </p:txBody>
      </p:sp>
      <p:sp>
        <p:nvSpPr>
          <p:cNvPr id="5" name="Footer Placeholder 4">
            <a:extLst>
              <a:ext uri="{FF2B5EF4-FFF2-40B4-BE49-F238E27FC236}">
                <a16:creationId xmlns:a16="http://schemas.microsoft.com/office/drawing/2014/main" id="{1D366319-82EE-408E-819F-8F8E6DBA7A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21C8A6-777F-496D-8620-AE52BFC33FC4}"/>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9" name="Straight Connector 8">
            <a:extLst>
              <a:ext uri="{FF2B5EF4-FFF2-40B4-BE49-F238E27FC236}">
                <a16:creationId xmlns:a16="http://schemas.microsoft.com/office/drawing/2014/main" id="{C031F83B-57A8-4533-981C-D1FFAD2B6B6F}"/>
              </a:ext>
            </a:extLst>
          </p:cNvPr>
          <p:cNvCxnSpPr>
            <a:cxnSpLocks/>
          </p:cNvCxnSpPr>
          <p:nvPr/>
        </p:nvCxnSpPr>
        <p:spPr>
          <a:xfrm>
            <a:off x="763616" y="2419804"/>
            <a:ext cx="0" cy="7321973"/>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6257413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57166-6921-4546-BA2C-99E464681F4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95B9122-6371-4049-B57A-33DED7DA2F76}"/>
              </a:ext>
            </a:extLst>
          </p:cNvPr>
          <p:cNvSpPr>
            <a:spLocks noGrp="1"/>
          </p:cNvSpPr>
          <p:nvPr>
            <p:ph sz="half" idx="1"/>
          </p:nvPr>
        </p:nvSpPr>
        <p:spPr>
          <a:xfrm>
            <a:off x="8940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A14555D-0753-4312-A26B-2338813F9BB1}"/>
              </a:ext>
            </a:extLst>
          </p:cNvPr>
          <p:cNvSpPr>
            <a:spLocks noGrp="1"/>
          </p:cNvSpPr>
          <p:nvPr>
            <p:ph sz="half" idx="2"/>
          </p:nvPr>
        </p:nvSpPr>
        <p:spPr>
          <a:xfrm>
            <a:off x="65836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3D8FDCB-69DA-4A8F-8B91-5CFF77897C27}"/>
              </a:ext>
            </a:extLst>
          </p:cNvPr>
          <p:cNvSpPr>
            <a:spLocks noGrp="1"/>
          </p:cNvSpPr>
          <p:nvPr>
            <p:ph type="dt" sz="half" idx="10"/>
          </p:nvPr>
        </p:nvSpPr>
        <p:spPr/>
        <p:txBody>
          <a:bodyPr/>
          <a:lstStyle/>
          <a:p>
            <a:fld id="{6A4B53A7-3209-46A6-9454-F38EAC8F11E7}" type="datetimeFigureOut">
              <a:rPr lang="en-US" smtClean="0"/>
              <a:t>3/24/2023</a:t>
            </a:fld>
            <a:endParaRPr lang="en-US"/>
          </a:p>
        </p:txBody>
      </p:sp>
      <p:sp>
        <p:nvSpPr>
          <p:cNvPr id="6" name="Footer Placeholder 5">
            <a:extLst>
              <a:ext uri="{FF2B5EF4-FFF2-40B4-BE49-F238E27FC236}">
                <a16:creationId xmlns:a16="http://schemas.microsoft.com/office/drawing/2014/main" id="{91AC8C07-E0D3-4464-AE3C-25730D75C8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C2596A6-734E-4AE0-BFB8-3089137BF8E8}"/>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8" name="Straight Connector 7">
            <a:extLst>
              <a:ext uri="{FF2B5EF4-FFF2-40B4-BE49-F238E27FC236}">
                <a16:creationId xmlns:a16="http://schemas.microsoft.com/office/drawing/2014/main" id="{3FB7E8F4-3FB3-45AB-A381-9093CA95AAEE}"/>
              </a:ext>
            </a:extLst>
          </p:cNvPr>
          <p:cNvCxnSpPr>
            <a:cxnSpLocks/>
          </p:cNvCxnSpPr>
          <p:nvPr/>
        </p:nvCxnSpPr>
        <p:spPr>
          <a:xfrm>
            <a:off x="763616" y="507467"/>
            <a:ext cx="0" cy="923431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60739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Slate-V2-S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4714" y="2517794"/>
            <a:ext cx="5386557" cy="5849533"/>
          </a:xfrm>
          <a:prstGeom prst="rect">
            <a:avLst/>
          </a:prstGeom>
        </p:spPr>
      </p:pic>
      <p:pic>
        <p:nvPicPr>
          <p:cNvPr id="14" name="Picture 13" descr="Slate-V2-S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32171" y="2517794"/>
            <a:ext cx="5386557" cy="5849533"/>
          </a:xfrm>
          <a:prstGeom prst="rect">
            <a:avLst/>
          </a:prstGeom>
        </p:spPr>
      </p:pic>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72930" y="2610139"/>
            <a:ext cx="5201434" cy="774946"/>
          </a:xfrm>
        </p:spPr>
        <p:txBody>
          <a:bodyPr anchor="b">
            <a:noAutofit/>
          </a:bodyPr>
          <a:lstStyle>
            <a:lvl1pPr marL="0" indent="0" algn="ctr">
              <a:buNone/>
              <a:defRPr sz="3413" b="0"/>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Edit Master text styles</a:t>
            </a:r>
          </a:p>
        </p:txBody>
      </p:sp>
      <p:sp>
        <p:nvSpPr>
          <p:cNvPr id="4" name="Content Placeholder 3"/>
          <p:cNvSpPr>
            <a:spLocks noGrp="1"/>
          </p:cNvSpPr>
          <p:nvPr>
            <p:ph sz="half" idx="2"/>
          </p:nvPr>
        </p:nvSpPr>
        <p:spPr>
          <a:xfrm>
            <a:off x="1072930" y="3385086"/>
            <a:ext cx="5201434" cy="4851290"/>
          </a:xfrm>
        </p:spPr>
        <p:txBody>
          <a:bodyPr anchor="t">
            <a:normAutofit/>
          </a:bodyPr>
          <a:lstStyle>
            <a:lvl1pPr>
              <a:defRPr sz="2560"/>
            </a:lvl1pPr>
            <a:lvl2pPr>
              <a:defRPr sz="2276"/>
            </a:lvl2pPr>
            <a:lvl3pPr>
              <a:defRPr sz="1991"/>
            </a:lvl3pPr>
            <a:lvl4pPr>
              <a:defRPr sz="1707"/>
            </a:lvl4pPr>
            <a:lvl5pPr>
              <a:defRPr sz="1707"/>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714631" y="2610141"/>
            <a:ext cx="5221686" cy="774945"/>
          </a:xfrm>
        </p:spPr>
        <p:txBody>
          <a:bodyPr anchor="b">
            <a:noAutofit/>
          </a:bodyPr>
          <a:lstStyle>
            <a:lvl1pPr marL="0" indent="0" algn="ctr">
              <a:buNone/>
              <a:defRPr sz="3413" b="0"/>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Edit Master text styles</a:t>
            </a:r>
          </a:p>
        </p:txBody>
      </p:sp>
      <p:sp>
        <p:nvSpPr>
          <p:cNvPr id="6" name="Content Placeholder 5"/>
          <p:cNvSpPr>
            <a:spLocks noGrp="1"/>
          </p:cNvSpPr>
          <p:nvPr>
            <p:ph sz="quarter" idx="4"/>
          </p:nvPr>
        </p:nvSpPr>
        <p:spPr>
          <a:xfrm>
            <a:off x="6714631" y="3385086"/>
            <a:ext cx="5221686" cy="4851290"/>
          </a:xfrm>
        </p:spPr>
        <p:txBody>
          <a:bodyPr anchor="t">
            <a:normAutofit/>
          </a:bodyPr>
          <a:lstStyle>
            <a:lvl1pPr>
              <a:defRPr sz="2560"/>
            </a:lvl1pPr>
            <a:lvl2pPr>
              <a:defRPr sz="2276"/>
            </a:lvl2pPr>
            <a:lvl3pPr>
              <a:defRPr sz="1991"/>
            </a:lvl3pPr>
            <a:lvl4pPr>
              <a:defRPr sz="1707"/>
            </a:lvl4pPr>
            <a:lvl5pPr>
              <a:defRPr sz="1707"/>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8A87A34-81AB-432B-8DAE-1953F412C126}" type="datetimeFigureOut">
              <a:rPr lang="en-US" smtClean="0"/>
              <a:t>3/24/2023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77986051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057AE-3B3B-4261-B912-BF9EB9A58C36}"/>
              </a:ext>
            </a:extLst>
          </p:cNvPr>
          <p:cNvSpPr>
            <a:spLocks noGrp="1"/>
          </p:cNvSpPr>
          <p:nvPr>
            <p:ph type="title"/>
          </p:nvPr>
        </p:nvSpPr>
        <p:spPr>
          <a:xfrm>
            <a:off x="895774" y="519290"/>
            <a:ext cx="11216640" cy="18852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72A2D237-A706-4712-90CA-B04517CBBE05}"/>
              </a:ext>
            </a:extLst>
          </p:cNvPr>
          <p:cNvSpPr>
            <a:spLocks noGrp="1"/>
          </p:cNvSpPr>
          <p:nvPr>
            <p:ph type="body" idx="1"/>
          </p:nvPr>
        </p:nvSpPr>
        <p:spPr>
          <a:xfrm>
            <a:off x="895775" y="2390987"/>
            <a:ext cx="5501639"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4" name="Content Placeholder 3">
            <a:extLst>
              <a:ext uri="{FF2B5EF4-FFF2-40B4-BE49-F238E27FC236}">
                <a16:creationId xmlns:a16="http://schemas.microsoft.com/office/drawing/2014/main" id="{8DE39CA1-2B6D-427E-9688-9093D5865CB7}"/>
              </a:ext>
            </a:extLst>
          </p:cNvPr>
          <p:cNvSpPr>
            <a:spLocks noGrp="1"/>
          </p:cNvSpPr>
          <p:nvPr>
            <p:ph sz="half" idx="2"/>
          </p:nvPr>
        </p:nvSpPr>
        <p:spPr>
          <a:xfrm>
            <a:off x="895775" y="3562773"/>
            <a:ext cx="5501639"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3D53357-616B-47F4-944B-F979FE96635D}"/>
              </a:ext>
            </a:extLst>
          </p:cNvPr>
          <p:cNvSpPr>
            <a:spLocks noGrp="1"/>
          </p:cNvSpPr>
          <p:nvPr>
            <p:ph type="body" sz="quarter" idx="3"/>
          </p:nvPr>
        </p:nvSpPr>
        <p:spPr>
          <a:xfrm>
            <a:off x="6583680" y="2390987"/>
            <a:ext cx="5528734"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6" name="Content Placeholder 5">
            <a:extLst>
              <a:ext uri="{FF2B5EF4-FFF2-40B4-BE49-F238E27FC236}">
                <a16:creationId xmlns:a16="http://schemas.microsoft.com/office/drawing/2014/main" id="{BD7EA593-3036-4FB5-94B4-D9431DF04871}"/>
              </a:ext>
            </a:extLst>
          </p:cNvPr>
          <p:cNvSpPr>
            <a:spLocks noGrp="1"/>
          </p:cNvSpPr>
          <p:nvPr>
            <p:ph sz="quarter" idx="4"/>
          </p:nvPr>
        </p:nvSpPr>
        <p:spPr>
          <a:xfrm>
            <a:off x="6583680" y="3562773"/>
            <a:ext cx="5528734"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86B3EF2-2C04-480F-A570-14E520DD00DE}"/>
              </a:ext>
            </a:extLst>
          </p:cNvPr>
          <p:cNvSpPr>
            <a:spLocks noGrp="1"/>
          </p:cNvSpPr>
          <p:nvPr>
            <p:ph type="dt" sz="half" idx="10"/>
          </p:nvPr>
        </p:nvSpPr>
        <p:spPr/>
        <p:txBody>
          <a:bodyPr/>
          <a:lstStyle/>
          <a:p>
            <a:fld id="{6A4B53A7-3209-46A6-9454-F38EAC8F11E7}" type="datetimeFigureOut">
              <a:rPr lang="en-US" smtClean="0"/>
              <a:t>3/24/2023</a:t>
            </a:fld>
            <a:endParaRPr lang="en-US"/>
          </a:p>
        </p:txBody>
      </p:sp>
      <p:sp>
        <p:nvSpPr>
          <p:cNvPr id="8" name="Footer Placeholder 7">
            <a:extLst>
              <a:ext uri="{FF2B5EF4-FFF2-40B4-BE49-F238E27FC236}">
                <a16:creationId xmlns:a16="http://schemas.microsoft.com/office/drawing/2014/main" id="{1CF5783E-3073-4F4D-8B9C-C5B18DDA5A3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1A75FE3-6719-4790-AA00-251BC2A6E5AF}"/>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10" name="Straight Connector 9">
            <a:extLst>
              <a:ext uri="{FF2B5EF4-FFF2-40B4-BE49-F238E27FC236}">
                <a16:creationId xmlns:a16="http://schemas.microsoft.com/office/drawing/2014/main" id="{160F34ED-DA60-4CC2-B735-B0EC5D9FEA35}"/>
              </a:ext>
            </a:extLst>
          </p:cNvPr>
          <p:cNvCxnSpPr>
            <a:cxnSpLocks/>
          </p:cNvCxnSpPr>
          <p:nvPr/>
        </p:nvCxnSpPr>
        <p:spPr>
          <a:xfrm>
            <a:off x="763616" y="507467"/>
            <a:ext cx="0" cy="923431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2701765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9F227-D21C-48B3-828A-6BFA9585E82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DF1DFFF-E5C5-43DF-B71C-7270DB97372C}"/>
              </a:ext>
            </a:extLst>
          </p:cNvPr>
          <p:cNvSpPr>
            <a:spLocks noGrp="1"/>
          </p:cNvSpPr>
          <p:nvPr>
            <p:ph type="dt" sz="half" idx="10"/>
          </p:nvPr>
        </p:nvSpPr>
        <p:spPr/>
        <p:txBody>
          <a:bodyPr/>
          <a:lstStyle/>
          <a:p>
            <a:fld id="{6A4B53A7-3209-46A6-9454-F38EAC8F11E7}" type="datetimeFigureOut">
              <a:rPr lang="en-US" smtClean="0"/>
              <a:t>3/24/2023</a:t>
            </a:fld>
            <a:endParaRPr lang="en-US"/>
          </a:p>
        </p:txBody>
      </p:sp>
      <p:sp>
        <p:nvSpPr>
          <p:cNvPr id="4" name="Footer Placeholder 3">
            <a:extLst>
              <a:ext uri="{FF2B5EF4-FFF2-40B4-BE49-F238E27FC236}">
                <a16:creationId xmlns:a16="http://schemas.microsoft.com/office/drawing/2014/main" id="{7EBC03C0-6EB7-4633-967C-12C35768BB5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0FF4306-91CD-4B7B-8A53-34BE8F997581}"/>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6" name="Straight Connector 5">
            <a:extLst>
              <a:ext uri="{FF2B5EF4-FFF2-40B4-BE49-F238E27FC236}">
                <a16:creationId xmlns:a16="http://schemas.microsoft.com/office/drawing/2014/main" id="{57596AF9-469C-436D-B7D2-77952EF1825E}"/>
              </a:ext>
            </a:extLst>
          </p:cNvPr>
          <p:cNvCxnSpPr>
            <a:cxnSpLocks/>
          </p:cNvCxnSpPr>
          <p:nvPr/>
        </p:nvCxnSpPr>
        <p:spPr>
          <a:xfrm>
            <a:off x="763616" y="507467"/>
            <a:ext cx="0" cy="923431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1785431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DFF36D6-399B-43E3-84DD-9FC5119ECCE9}"/>
              </a:ext>
            </a:extLst>
          </p:cNvPr>
          <p:cNvSpPr>
            <a:spLocks noGrp="1"/>
          </p:cNvSpPr>
          <p:nvPr>
            <p:ph type="dt" sz="half" idx="10"/>
          </p:nvPr>
        </p:nvSpPr>
        <p:spPr/>
        <p:txBody>
          <a:bodyPr/>
          <a:lstStyle/>
          <a:p>
            <a:fld id="{6A4B53A7-3209-46A6-9454-F38EAC8F11E7}" type="datetimeFigureOut">
              <a:rPr lang="en-US" smtClean="0"/>
              <a:t>3/24/2023</a:t>
            </a:fld>
            <a:endParaRPr lang="en-US"/>
          </a:p>
        </p:txBody>
      </p:sp>
      <p:sp>
        <p:nvSpPr>
          <p:cNvPr id="3" name="Footer Placeholder 2">
            <a:extLst>
              <a:ext uri="{FF2B5EF4-FFF2-40B4-BE49-F238E27FC236}">
                <a16:creationId xmlns:a16="http://schemas.microsoft.com/office/drawing/2014/main" id="{50234AB7-3B85-4028-A500-5A1BDBF45C5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C1F40F0-9909-442F-BBA4-409D061ED027}"/>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5" name="Straight Connector 4">
            <a:extLst>
              <a:ext uri="{FF2B5EF4-FFF2-40B4-BE49-F238E27FC236}">
                <a16:creationId xmlns:a16="http://schemas.microsoft.com/office/drawing/2014/main" id="{353C1207-D1C8-49E3-8837-E2B89D366FAE}"/>
              </a:ext>
            </a:extLst>
          </p:cNvPr>
          <p:cNvCxnSpPr>
            <a:cxnSpLocks/>
          </p:cNvCxnSpPr>
          <p:nvPr/>
        </p:nvCxnSpPr>
        <p:spPr>
          <a:xfrm>
            <a:off x="763616" y="507467"/>
            <a:ext cx="0" cy="923431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57566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0F214-646F-4D81-AD12-65628EC987DC}"/>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Content Placeholder 2">
            <a:extLst>
              <a:ext uri="{FF2B5EF4-FFF2-40B4-BE49-F238E27FC236}">
                <a16:creationId xmlns:a16="http://schemas.microsoft.com/office/drawing/2014/main" id="{4EF71768-C3FA-49EF-99EF-06E6C3B2846F}"/>
              </a:ext>
            </a:extLst>
          </p:cNvPr>
          <p:cNvSpPr>
            <a:spLocks noGrp="1"/>
          </p:cNvSpPr>
          <p:nvPr>
            <p:ph idx="1"/>
          </p:nvPr>
        </p:nvSpPr>
        <p:spPr>
          <a:xfrm>
            <a:off x="5528734" y="1404338"/>
            <a:ext cx="6583680" cy="6931378"/>
          </a:xfrm>
        </p:spPr>
        <p:txBody>
          <a:bodyPr/>
          <a:lstStyle>
            <a:lvl1pPr>
              <a:defRPr sz="3413"/>
            </a:lvl1pPr>
            <a:lvl2pPr>
              <a:defRPr sz="2987"/>
            </a:lvl2pPr>
            <a:lvl3pPr>
              <a:defRPr sz="256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2DA6F24-ED6C-4D12-A9D6-EE37FBD68693}"/>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38E6AACE-FAFB-4934-8E3C-AB5B216353D8}"/>
              </a:ext>
            </a:extLst>
          </p:cNvPr>
          <p:cNvSpPr>
            <a:spLocks noGrp="1"/>
          </p:cNvSpPr>
          <p:nvPr>
            <p:ph type="dt" sz="half" idx="10"/>
          </p:nvPr>
        </p:nvSpPr>
        <p:spPr/>
        <p:txBody>
          <a:bodyPr/>
          <a:lstStyle/>
          <a:p>
            <a:fld id="{6A4B53A7-3209-46A6-9454-F38EAC8F11E7}" type="datetimeFigureOut">
              <a:rPr lang="en-US" smtClean="0"/>
              <a:t>3/24/2023</a:t>
            </a:fld>
            <a:endParaRPr lang="en-US"/>
          </a:p>
        </p:txBody>
      </p:sp>
      <p:sp>
        <p:nvSpPr>
          <p:cNvPr id="6" name="Footer Placeholder 5">
            <a:extLst>
              <a:ext uri="{FF2B5EF4-FFF2-40B4-BE49-F238E27FC236}">
                <a16:creationId xmlns:a16="http://schemas.microsoft.com/office/drawing/2014/main" id="{181533EA-D0F8-4C79-8721-F190DE2D2D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59BAC9-F101-4394-BBA4-3D21A3497126}"/>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8" name="Straight Connector 7">
            <a:extLst>
              <a:ext uri="{FF2B5EF4-FFF2-40B4-BE49-F238E27FC236}">
                <a16:creationId xmlns:a16="http://schemas.microsoft.com/office/drawing/2014/main" id="{0F3A79C9-7EDC-44F6-AC48-5DD98A7695AD}"/>
              </a:ext>
            </a:extLst>
          </p:cNvPr>
          <p:cNvCxnSpPr>
            <a:cxnSpLocks/>
          </p:cNvCxnSpPr>
          <p:nvPr/>
        </p:nvCxnSpPr>
        <p:spPr>
          <a:xfrm>
            <a:off x="763616" y="507467"/>
            <a:ext cx="0" cy="923431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9415321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CB71F-B6C2-4866-BC97-304F78816E4F}"/>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Picture Placeholder 2">
            <a:extLst>
              <a:ext uri="{FF2B5EF4-FFF2-40B4-BE49-F238E27FC236}">
                <a16:creationId xmlns:a16="http://schemas.microsoft.com/office/drawing/2014/main" id="{C55ED73B-8413-478D-80D7-B78B69763B69}"/>
              </a:ext>
            </a:extLst>
          </p:cNvPr>
          <p:cNvSpPr>
            <a:spLocks noGrp="1"/>
          </p:cNvSpPr>
          <p:nvPr>
            <p:ph type="pic" idx="1"/>
          </p:nvPr>
        </p:nvSpPr>
        <p:spPr>
          <a:xfrm>
            <a:off x="5528734" y="1404338"/>
            <a:ext cx="6583680" cy="6931378"/>
          </a:xfrm>
        </p:spPr>
        <p:txBody>
          <a:bodyPr/>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r>
              <a:rPr lang="en-US"/>
              <a:t>Click icon to add picture</a:t>
            </a:r>
          </a:p>
        </p:txBody>
      </p:sp>
      <p:sp>
        <p:nvSpPr>
          <p:cNvPr id="4" name="Text Placeholder 3">
            <a:extLst>
              <a:ext uri="{FF2B5EF4-FFF2-40B4-BE49-F238E27FC236}">
                <a16:creationId xmlns:a16="http://schemas.microsoft.com/office/drawing/2014/main" id="{91BDF226-1B94-4D2D-98B3-7B932FB17DAA}"/>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100C4E9A-CA29-4CCD-ACFA-B29F80FBA163}"/>
              </a:ext>
            </a:extLst>
          </p:cNvPr>
          <p:cNvSpPr>
            <a:spLocks noGrp="1"/>
          </p:cNvSpPr>
          <p:nvPr>
            <p:ph type="dt" sz="half" idx="10"/>
          </p:nvPr>
        </p:nvSpPr>
        <p:spPr/>
        <p:txBody>
          <a:bodyPr/>
          <a:lstStyle/>
          <a:p>
            <a:fld id="{6A4B53A7-3209-46A6-9454-F38EAC8F11E7}" type="datetimeFigureOut">
              <a:rPr lang="en-US" smtClean="0"/>
              <a:t>3/24/2023</a:t>
            </a:fld>
            <a:endParaRPr lang="en-US"/>
          </a:p>
        </p:txBody>
      </p:sp>
      <p:sp>
        <p:nvSpPr>
          <p:cNvPr id="6" name="Footer Placeholder 5">
            <a:extLst>
              <a:ext uri="{FF2B5EF4-FFF2-40B4-BE49-F238E27FC236}">
                <a16:creationId xmlns:a16="http://schemas.microsoft.com/office/drawing/2014/main" id="{71A5B7BE-3F1B-4FF3-B1D7-6E39B99D07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2F18F1-E27E-470E-AE13-4755DEE63A32}"/>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8" name="Straight Connector 7">
            <a:extLst>
              <a:ext uri="{FF2B5EF4-FFF2-40B4-BE49-F238E27FC236}">
                <a16:creationId xmlns:a16="http://schemas.microsoft.com/office/drawing/2014/main" id="{00F08750-B7F2-4119-B151-68DE77481335}"/>
              </a:ext>
            </a:extLst>
          </p:cNvPr>
          <p:cNvCxnSpPr>
            <a:cxnSpLocks/>
          </p:cNvCxnSpPr>
          <p:nvPr/>
        </p:nvCxnSpPr>
        <p:spPr>
          <a:xfrm>
            <a:off x="763616" y="507467"/>
            <a:ext cx="0" cy="923431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4428664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6AD429-654B-4F0E-94E9-6FEF8EC67EF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68D60B2-06F5-4567-BE1F-BBA5270537B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16F6F2-8269-4B80-8EE3-81FEE0F9DFA6}"/>
              </a:ext>
            </a:extLst>
          </p:cNvPr>
          <p:cNvSpPr>
            <a:spLocks noGrp="1"/>
          </p:cNvSpPr>
          <p:nvPr>
            <p:ph type="dt" sz="half" idx="10"/>
          </p:nvPr>
        </p:nvSpPr>
        <p:spPr/>
        <p:txBody>
          <a:bodyPr/>
          <a:lstStyle/>
          <a:p>
            <a:fld id="{6A4B53A7-3209-46A6-9454-F38EAC8F11E7}" type="datetimeFigureOut">
              <a:rPr lang="en-US" smtClean="0"/>
              <a:t>3/24/2023</a:t>
            </a:fld>
            <a:endParaRPr lang="en-US"/>
          </a:p>
        </p:txBody>
      </p:sp>
      <p:sp>
        <p:nvSpPr>
          <p:cNvPr id="5" name="Footer Placeholder 4">
            <a:extLst>
              <a:ext uri="{FF2B5EF4-FFF2-40B4-BE49-F238E27FC236}">
                <a16:creationId xmlns:a16="http://schemas.microsoft.com/office/drawing/2014/main" id="{56BC86E4-3EDE-4EB4-B1A3-A1198AADD1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1752B0-ACEC-49EF-8131-FCF35BC5CD35}"/>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7" name="Straight Connector 6">
            <a:extLst>
              <a:ext uri="{FF2B5EF4-FFF2-40B4-BE49-F238E27FC236}">
                <a16:creationId xmlns:a16="http://schemas.microsoft.com/office/drawing/2014/main" id="{1A0462E3-375D-4E76-8886-69E06985D069}"/>
              </a:ext>
            </a:extLst>
          </p:cNvPr>
          <p:cNvCxnSpPr>
            <a:cxnSpLocks/>
          </p:cNvCxnSpPr>
          <p:nvPr/>
        </p:nvCxnSpPr>
        <p:spPr>
          <a:xfrm>
            <a:off x="763616" y="507467"/>
            <a:ext cx="0" cy="923431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329721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23B094-F480-477B-901C-7181F88C076D}"/>
              </a:ext>
            </a:extLst>
          </p:cNvPr>
          <p:cNvSpPr>
            <a:spLocks noGrp="1"/>
          </p:cNvSpPr>
          <p:nvPr>
            <p:ph type="title" orient="vert"/>
          </p:nvPr>
        </p:nvSpPr>
        <p:spPr>
          <a:xfrm>
            <a:off x="9306560" y="519289"/>
            <a:ext cx="2804160" cy="82657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D052089-A920-4E52-98DC-8A5DC7B0ACCE}"/>
              </a:ext>
            </a:extLst>
          </p:cNvPr>
          <p:cNvSpPr>
            <a:spLocks noGrp="1"/>
          </p:cNvSpPr>
          <p:nvPr>
            <p:ph type="body" orient="vert" idx="1"/>
          </p:nvPr>
        </p:nvSpPr>
        <p:spPr>
          <a:xfrm>
            <a:off x="894080" y="519289"/>
            <a:ext cx="8249920" cy="82657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A074FE-F1B4-421F-A66E-FA351C8F99E9}"/>
              </a:ext>
            </a:extLst>
          </p:cNvPr>
          <p:cNvSpPr>
            <a:spLocks noGrp="1"/>
          </p:cNvSpPr>
          <p:nvPr>
            <p:ph type="dt" sz="half" idx="10"/>
          </p:nvPr>
        </p:nvSpPr>
        <p:spPr/>
        <p:txBody>
          <a:bodyPr/>
          <a:lstStyle/>
          <a:p>
            <a:fld id="{6A4B53A7-3209-46A6-9454-F38EAC8F11E7}" type="datetimeFigureOut">
              <a:rPr lang="en-US" smtClean="0"/>
              <a:t>3/24/2023</a:t>
            </a:fld>
            <a:endParaRPr lang="en-US"/>
          </a:p>
        </p:txBody>
      </p:sp>
      <p:sp>
        <p:nvSpPr>
          <p:cNvPr id="5" name="Footer Placeholder 4">
            <a:extLst>
              <a:ext uri="{FF2B5EF4-FFF2-40B4-BE49-F238E27FC236}">
                <a16:creationId xmlns:a16="http://schemas.microsoft.com/office/drawing/2014/main" id="{34D764BA-3AB2-45FD-ABCB-975B3FDDF2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FB3FEF-8252-49FD-82F2-3E5FABC65F9A}"/>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7" name="Straight Connector 6">
            <a:extLst>
              <a:ext uri="{FF2B5EF4-FFF2-40B4-BE49-F238E27FC236}">
                <a16:creationId xmlns:a16="http://schemas.microsoft.com/office/drawing/2014/main" id="{0AEB5C65-83BB-4EBD-AD22-EDA8489D0F5D}"/>
              </a:ext>
            </a:extLst>
          </p:cNvPr>
          <p:cNvCxnSpPr>
            <a:cxnSpLocks/>
          </p:cNvCxnSpPr>
          <p:nvPr/>
        </p:nvCxnSpPr>
        <p:spPr>
          <a:xfrm flipV="1">
            <a:off x="8867" y="372431"/>
            <a:ext cx="12110722" cy="1"/>
          </a:xfrm>
          <a:prstGeom prst="line">
            <a:avLst/>
          </a:prstGeom>
          <a:ln w="25400" cap="sq">
            <a:gradFill flip="none" rotWithShape="1">
              <a:gsLst>
                <a:gs pos="0">
                  <a:schemeClr val="accent2"/>
                </a:gs>
                <a:gs pos="100000">
                  <a:schemeClr val="accent4"/>
                </a:gs>
              </a:gsLst>
              <a:lin ang="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0068793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25600" y="1596249"/>
            <a:ext cx="9753600" cy="3395698"/>
          </a:xfrm>
        </p:spPr>
        <p:txBody>
          <a:bodyPr anchor="b"/>
          <a:lstStyle>
            <a:lvl1pPr algn="ctr">
              <a:defRPr sz="6400"/>
            </a:lvl1pPr>
          </a:lstStyle>
          <a:p>
            <a:r>
              <a:rPr lang="en-US"/>
              <a:t>Click to edit Master title style</a:t>
            </a:r>
          </a:p>
        </p:txBody>
      </p:sp>
      <p:sp>
        <p:nvSpPr>
          <p:cNvPr id="3" name="Subtitle 2"/>
          <p:cNvSpPr>
            <a:spLocks noGrp="1"/>
          </p:cNvSpPr>
          <p:nvPr>
            <p:ph type="subTitle" idx="1"/>
          </p:nvPr>
        </p:nvSpPr>
        <p:spPr>
          <a:xfrm>
            <a:off x="1625600" y="5122898"/>
            <a:ext cx="9753600" cy="2354862"/>
          </a:xfrm>
        </p:spPr>
        <p:txBody>
          <a:bodyPr/>
          <a:lstStyle>
            <a:lvl1pPr marL="0" indent="0" algn="ctr">
              <a:buNone/>
              <a:defRPr sz="256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3/24/2023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64513020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3/24/2023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56913071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87307" y="2431628"/>
            <a:ext cx="11216640" cy="4057226"/>
          </a:xfrm>
        </p:spPr>
        <p:txBody>
          <a:bodyPr anchor="b"/>
          <a:lstStyle>
            <a:lvl1pPr>
              <a:defRPr sz="6400"/>
            </a:lvl1pPr>
          </a:lstStyle>
          <a:p>
            <a:r>
              <a:rPr lang="en-US"/>
              <a:t>Click to edit Master title style</a:t>
            </a:r>
          </a:p>
        </p:txBody>
      </p:sp>
      <p:sp>
        <p:nvSpPr>
          <p:cNvPr id="3" name="Text Placeholder 2"/>
          <p:cNvSpPr>
            <a:spLocks noGrp="1"/>
          </p:cNvSpPr>
          <p:nvPr>
            <p:ph type="body" idx="1"/>
          </p:nvPr>
        </p:nvSpPr>
        <p:spPr>
          <a:xfrm>
            <a:off x="887307" y="6527237"/>
            <a:ext cx="11216640" cy="2133599"/>
          </a:xfrm>
        </p:spPr>
        <p:txBody>
          <a:bodyPr/>
          <a:lstStyle>
            <a:lvl1pPr marL="0" indent="0">
              <a:buNone/>
              <a:defRPr sz="2560">
                <a:solidFill>
                  <a:schemeClr val="tx1">
                    <a:tint val="75000"/>
                  </a:schemeClr>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3/24/2023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6687262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8A87A34-81AB-432B-8DAE-1953F412C126}" type="datetimeFigureOut">
              <a:rPr lang="en-US" smtClean="0"/>
              <a:t>3/24/2023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5117822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940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836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dirty="0"/>
              <a:t>3/24/2023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96786241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95774" y="519290"/>
            <a:ext cx="11216640" cy="1885245"/>
          </a:xfrm>
        </p:spPr>
        <p:txBody>
          <a:bodyPr/>
          <a:lstStyle/>
          <a:p>
            <a:r>
              <a:rPr lang="en-US"/>
              <a:t>Click to edit Master title style</a:t>
            </a:r>
          </a:p>
        </p:txBody>
      </p:sp>
      <p:sp>
        <p:nvSpPr>
          <p:cNvPr id="3" name="Text Placeholder 2"/>
          <p:cNvSpPr>
            <a:spLocks noGrp="1"/>
          </p:cNvSpPr>
          <p:nvPr>
            <p:ph type="body" idx="1"/>
          </p:nvPr>
        </p:nvSpPr>
        <p:spPr>
          <a:xfrm>
            <a:off x="895775" y="2390987"/>
            <a:ext cx="5501639"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4" name="Content Placeholder 3"/>
          <p:cNvSpPr>
            <a:spLocks noGrp="1"/>
          </p:cNvSpPr>
          <p:nvPr>
            <p:ph sz="half" idx="2"/>
          </p:nvPr>
        </p:nvSpPr>
        <p:spPr>
          <a:xfrm>
            <a:off x="895775" y="3562773"/>
            <a:ext cx="5501639"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83680" y="2390987"/>
            <a:ext cx="5528734"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6" name="Content Placeholder 5"/>
          <p:cNvSpPr>
            <a:spLocks noGrp="1"/>
          </p:cNvSpPr>
          <p:nvPr>
            <p:ph sz="quarter" idx="4"/>
          </p:nvPr>
        </p:nvSpPr>
        <p:spPr>
          <a:xfrm>
            <a:off x="6583680" y="3562773"/>
            <a:ext cx="5528734"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dirty="0"/>
              <a:t>3/24/2023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418707196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3/24/2023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00357259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3/24/2023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08844602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Content Placeholder 2"/>
          <p:cNvSpPr>
            <a:spLocks noGrp="1"/>
          </p:cNvSpPr>
          <p:nvPr>
            <p:ph idx="1"/>
          </p:nvPr>
        </p:nvSpPr>
        <p:spPr>
          <a:xfrm>
            <a:off x="5528734" y="1404338"/>
            <a:ext cx="6583680" cy="6931378"/>
          </a:xfrm>
        </p:spPr>
        <p:txBody>
          <a:bodyPr/>
          <a:lstStyle>
            <a:lvl1pPr>
              <a:defRPr sz="3413"/>
            </a:lvl1pPr>
            <a:lvl2pPr>
              <a:defRPr sz="2987"/>
            </a:lvl2pPr>
            <a:lvl3pPr>
              <a:defRPr sz="256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3/24/2023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08283683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Picture Placeholder 2"/>
          <p:cNvSpPr>
            <a:spLocks noGrp="1" noChangeAspect="1"/>
          </p:cNvSpPr>
          <p:nvPr>
            <p:ph type="pic" idx="1"/>
          </p:nvPr>
        </p:nvSpPr>
        <p:spPr>
          <a:xfrm>
            <a:off x="5528734" y="1404338"/>
            <a:ext cx="6583680" cy="6931378"/>
          </a:xfrm>
        </p:spPr>
        <p:txBody>
          <a:bodyPr anchor="t"/>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endParaRPr lang="en-US"/>
          </a:p>
        </p:txBody>
      </p:sp>
      <p:sp>
        <p:nvSpPr>
          <p:cNvPr id="4" name="Text Placeholder 3"/>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3/24/2023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36836123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3/24/2023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99020011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06560" y="519289"/>
            <a:ext cx="2804160" cy="82657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94080" y="519289"/>
            <a:ext cx="8249920" cy="82657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3/24/2023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73580875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462072" y="2516680"/>
            <a:ext cx="10069370" cy="2600961"/>
          </a:xfrm>
        </p:spPr>
        <p:txBody>
          <a:bodyPr anchor="b">
            <a:normAutofit/>
          </a:bodyPr>
          <a:lstStyle>
            <a:lvl1pPr algn="ctr">
              <a:defRPr sz="5760"/>
            </a:lvl1pPr>
          </a:lstStyle>
          <a:p>
            <a:r>
              <a:rPr lang="en-US"/>
              <a:t>Click to edit Master title style</a:t>
            </a:r>
          </a:p>
        </p:txBody>
      </p:sp>
      <p:sp>
        <p:nvSpPr>
          <p:cNvPr id="3" name="Subtitle 2"/>
          <p:cNvSpPr>
            <a:spLocks noGrp="1"/>
          </p:cNvSpPr>
          <p:nvPr>
            <p:ph type="subTitle" idx="1"/>
          </p:nvPr>
        </p:nvSpPr>
        <p:spPr>
          <a:xfrm>
            <a:off x="1462072" y="5117638"/>
            <a:ext cx="10069370" cy="1493144"/>
          </a:xfrm>
        </p:spPr>
        <p:txBody>
          <a:bodyPr anchor="t"/>
          <a:lstStyle>
            <a:lvl1pPr marL="0" indent="0" algn="ctr">
              <a:buNone/>
              <a:defRPr>
                <a:solidFill>
                  <a:schemeClr val="tx1"/>
                </a:solidFill>
              </a:defRPr>
            </a:lvl1pPr>
            <a:lvl2pPr marL="487695" indent="0" algn="ctr">
              <a:buNone/>
              <a:defRPr>
                <a:solidFill>
                  <a:schemeClr val="tx1">
                    <a:tint val="75000"/>
                  </a:schemeClr>
                </a:solidFill>
              </a:defRPr>
            </a:lvl2pPr>
            <a:lvl3pPr marL="975390" indent="0" algn="ctr">
              <a:buNone/>
              <a:defRPr>
                <a:solidFill>
                  <a:schemeClr val="tx1">
                    <a:tint val="75000"/>
                  </a:schemeClr>
                </a:solidFill>
              </a:defRPr>
            </a:lvl3pPr>
            <a:lvl4pPr marL="1463086" indent="0" algn="ctr">
              <a:buNone/>
              <a:defRPr>
                <a:solidFill>
                  <a:schemeClr val="tx1">
                    <a:tint val="75000"/>
                  </a:schemeClr>
                </a:solidFill>
              </a:defRPr>
            </a:lvl4pPr>
            <a:lvl5pPr marL="1950781" indent="0" algn="ctr">
              <a:buNone/>
              <a:defRPr>
                <a:solidFill>
                  <a:schemeClr val="tx1">
                    <a:tint val="75000"/>
                  </a:schemeClr>
                </a:solidFill>
              </a:defRPr>
            </a:lvl5pPr>
            <a:lvl6pPr marL="2438476" indent="0" algn="ctr">
              <a:buNone/>
              <a:defRPr>
                <a:solidFill>
                  <a:schemeClr val="tx1">
                    <a:tint val="75000"/>
                  </a:schemeClr>
                </a:solidFill>
              </a:defRPr>
            </a:lvl6pPr>
            <a:lvl7pPr marL="2926171" indent="0" algn="ctr">
              <a:buNone/>
              <a:defRPr>
                <a:solidFill>
                  <a:schemeClr val="tx1">
                    <a:tint val="75000"/>
                  </a:schemeClr>
                </a:solidFill>
              </a:defRPr>
            </a:lvl7pPr>
            <a:lvl8pPr marL="3413867" indent="0" algn="ctr">
              <a:buNone/>
              <a:defRPr>
                <a:solidFill>
                  <a:schemeClr val="tx1">
                    <a:tint val="75000"/>
                  </a:schemeClr>
                </a:solidFill>
              </a:defRPr>
            </a:lvl8pPr>
            <a:lvl9pPr marL="390156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0D1454D-21C2-45C7-9AF4-656402A9E3BA}" type="datetimeFigureOut">
              <a:rPr lang="en-US" smtClean="0"/>
              <a:t>3/24/2023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EC98F1-9221-437E-A507-1401E01B5E5D}" type="slidenum">
              <a:rPr lang="en-US" smtClean="0"/>
              <a:t>‹#›</a:t>
            </a:fld>
            <a:endParaRPr lang="en-US"/>
          </a:p>
        </p:txBody>
      </p:sp>
    </p:spTree>
    <p:extLst>
      <p:ext uri="{BB962C8B-B14F-4D97-AF65-F5344CB8AC3E}">
        <p14:creationId xmlns:p14="http://schemas.microsoft.com/office/powerpoint/2010/main" val="176590724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0D1454D-21C2-45C7-9AF4-656402A9E3BA}" type="datetimeFigureOut">
              <a:rPr lang="en-US" smtClean="0"/>
              <a:t>3/24/2023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EC98F1-9221-437E-A507-1401E01B5E5D}" type="slidenum">
              <a:rPr lang="en-US" smtClean="0"/>
              <a:t>‹#›</a:t>
            </a:fld>
            <a:endParaRPr lang="en-US"/>
          </a:p>
        </p:txBody>
      </p:sp>
    </p:spTree>
    <p:extLst>
      <p:ext uri="{BB962C8B-B14F-4D97-AF65-F5344CB8AC3E}">
        <p14:creationId xmlns:p14="http://schemas.microsoft.com/office/powerpoint/2010/main" val="42792791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t>3/24/2023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48728939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381761" y="2504630"/>
            <a:ext cx="10229920" cy="2600978"/>
          </a:xfrm>
        </p:spPr>
        <p:txBody>
          <a:bodyPr anchor="b"/>
          <a:lstStyle>
            <a:lvl1pPr algn="ctr">
              <a:defRPr sz="4267" b="0" cap="none"/>
            </a:lvl1pPr>
          </a:lstStyle>
          <a:p>
            <a:r>
              <a:rPr lang="en-US"/>
              <a:t>Click to edit Master title style</a:t>
            </a:r>
          </a:p>
        </p:txBody>
      </p:sp>
      <p:sp>
        <p:nvSpPr>
          <p:cNvPr id="3" name="Text Placeholder 2"/>
          <p:cNvSpPr>
            <a:spLocks noGrp="1"/>
          </p:cNvSpPr>
          <p:nvPr>
            <p:ph type="body" idx="1"/>
          </p:nvPr>
        </p:nvSpPr>
        <p:spPr>
          <a:xfrm>
            <a:off x="1381761" y="5105606"/>
            <a:ext cx="10229920" cy="2143366"/>
          </a:xfrm>
        </p:spPr>
        <p:txBody>
          <a:bodyPr anchor="t"/>
          <a:lstStyle>
            <a:lvl1pPr marL="0" indent="0" algn="ctr">
              <a:buNone/>
              <a:defRPr sz="2133">
                <a:solidFill>
                  <a:schemeClr val="tx1"/>
                </a:solidFill>
              </a:defRPr>
            </a:lvl1pPr>
            <a:lvl2pPr marL="487695" indent="0">
              <a:buNone/>
              <a:defRPr sz="1920">
                <a:solidFill>
                  <a:schemeClr val="tx1">
                    <a:tint val="75000"/>
                  </a:schemeClr>
                </a:solidFill>
              </a:defRPr>
            </a:lvl2pPr>
            <a:lvl3pPr marL="975390" indent="0">
              <a:buNone/>
              <a:defRPr sz="1707">
                <a:solidFill>
                  <a:schemeClr val="tx1">
                    <a:tint val="75000"/>
                  </a:schemeClr>
                </a:solidFill>
              </a:defRPr>
            </a:lvl3pPr>
            <a:lvl4pPr marL="1463086" indent="0">
              <a:buNone/>
              <a:defRPr sz="1493">
                <a:solidFill>
                  <a:schemeClr val="tx1">
                    <a:tint val="75000"/>
                  </a:schemeClr>
                </a:solidFill>
              </a:defRPr>
            </a:lvl4pPr>
            <a:lvl5pPr marL="1950781" indent="0">
              <a:buNone/>
              <a:defRPr sz="1493">
                <a:solidFill>
                  <a:schemeClr val="tx1">
                    <a:tint val="75000"/>
                  </a:schemeClr>
                </a:solidFill>
              </a:defRPr>
            </a:lvl5pPr>
            <a:lvl6pPr marL="2438476" indent="0">
              <a:buNone/>
              <a:defRPr sz="1493">
                <a:solidFill>
                  <a:schemeClr val="tx1">
                    <a:tint val="75000"/>
                  </a:schemeClr>
                </a:solidFill>
              </a:defRPr>
            </a:lvl6pPr>
            <a:lvl7pPr marL="2926171" indent="0">
              <a:buNone/>
              <a:defRPr sz="1493">
                <a:solidFill>
                  <a:schemeClr val="tx1">
                    <a:tint val="75000"/>
                  </a:schemeClr>
                </a:solidFill>
              </a:defRPr>
            </a:lvl7pPr>
            <a:lvl8pPr marL="3413867" indent="0">
              <a:buNone/>
              <a:defRPr sz="1493">
                <a:solidFill>
                  <a:schemeClr val="tx1">
                    <a:tint val="75000"/>
                  </a:schemeClr>
                </a:solidFill>
              </a:defRPr>
            </a:lvl8pPr>
            <a:lvl9pPr marL="3901562" indent="0">
              <a:buNone/>
              <a:defRPr sz="1493">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0D1454D-21C2-45C7-9AF4-656402A9E3BA}" type="datetimeFigureOut">
              <a:rPr lang="en-US" smtClean="0"/>
              <a:t>3/24/2023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EC98F1-9221-437E-A507-1401E01B5E5D}" type="slidenum">
              <a:rPr lang="en-US" smtClean="0"/>
              <a:t>‹#›</a:t>
            </a:fld>
            <a:endParaRPr lang="en-US"/>
          </a:p>
        </p:txBody>
      </p:sp>
    </p:spTree>
    <p:extLst>
      <p:ext uri="{BB962C8B-B14F-4D97-AF65-F5344CB8AC3E}">
        <p14:creationId xmlns:p14="http://schemas.microsoft.com/office/powerpoint/2010/main" val="245574504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74715" y="2463928"/>
            <a:ext cx="5397863" cy="5772444"/>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616419" y="2463928"/>
            <a:ext cx="5402309" cy="5772446"/>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0D1454D-21C2-45C7-9AF4-656402A9E3BA}" type="datetimeFigureOut">
              <a:rPr lang="en-US" smtClean="0"/>
              <a:t>3/24/2023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1EC98F1-9221-437E-A507-1401E01B5E5D}" type="slidenum">
              <a:rPr lang="en-US" smtClean="0"/>
              <a:t>‹#›</a:t>
            </a:fld>
            <a:endParaRPr lang="en-US"/>
          </a:p>
        </p:txBody>
      </p:sp>
    </p:spTree>
    <p:extLst>
      <p:ext uri="{BB962C8B-B14F-4D97-AF65-F5344CB8AC3E}">
        <p14:creationId xmlns:p14="http://schemas.microsoft.com/office/powerpoint/2010/main" val="216702070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20" name="Picture 19"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4715" y="2466854"/>
            <a:ext cx="5428343" cy="5900471"/>
          </a:xfrm>
          <a:prstGeom prst="rect">
            <a:avLst/>
          </a:prstGeom>
        </p:spPr>
      </p:pic>
      <p:pic>
        <p:nvPicPr>
          <p:cNvPr id="21" name="Picture 20"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90384" y="2466854"/>
            <a:ext cx="5428343" cy="5900471"/>
          </a:xfrm>
          <a:prstGeom prst="rect">
            <a:avLst/>
          </a:prstGeom>
        </p:spPr>
      </p:pic>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72930" y="2610139"/>
            <a:ext cx="5201434" cy="774946"/>
          </a:xfrm>
        </p:spPr>
        <p:txBody>
          <a:bodyPr anchor="b">
            <a:noAutofit/>
          </a:bodyPr>
          <a:lstStyle>
            <a:lvl1pPr marL="0" indent="0" algn="ctr">
              <a:buNone/>
              <a:defRPr sz="2560" b="0"/>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Edit Master text styles</a:t>
            </a:r>
          </a:p>
        </p:txBody>
      </p:sp>
      <p:sp>
        <p:nvSpPr>
          <p:cNvPr id="4" name="Content Placeholder 3"/>
          <p:cNvSpPr>
            <a:spLocks noGrp="1"/>
          </p:cNvSpPr>
          <p:nvPr>
            <p:ph sz="half" idx="2"/>
          </p:nvPr>
        </p:nvSpPr>
        <p:spPr>
          <a:xfrm>
            <a:off x="1072930" y="3385084"/>
            <a:ext cx="5201434" cy="4851290"/>
          </a:xfrm>
        </p:spPr>
        <p:txBody>
          <a:bodyPr anchor="t">
            <a:normAutofit/>
          </a:bodyPr>
          <a:lstStyle>
            <a:lvl1pPr>
              <a:defRPr sz="1920"/>
            </a:lvl1pPr>
            <a:lvl2pPr>
              <a:defRPr sz="1707"/>
            </a:lvl2pPr>
            <a:lvl3pPr>
              <a:defRPr sz="1493"/>
            </a:lvl3pPr>
            <a:lvl4pPr>
              <a:defRPr sz="1280"/>
            </a:lvl4pPr>
            <a:lvl5pPr>
              <a:defRPr sz="128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714632" y="2610140"/>
            <a:ext cx="5221685" cy="774945"/>
          </a:xfrm>
        </p:spPr>
        <p:txBody>
          <a:bodyPr anchor="b">
            <a:noAutofit/>
          </a:bodyPr>
          <a:lstStyle>
            <a:lvl1pPr marL="0" indent="0" algn="ctr">
              <a:buNone/>
              <a:defRPr sz="2560" b="0"/>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Edit Master text styles</a:t>
            </a:r>
          </a:p>
        </p:txBody>
      </p:sp>
      <p:sp>
        <p:nvSpPr>
          <p:cNvPr id="6" name="Content Placeholder 5"/>
          <p:cNvSpPr>
            <a:spLocks noGrp="1"/>
          </p:cNvSpPr>
          <p:nvPr>
            <p:ph sz="quarter" idx="4"/>
          </p:nvPr>
        </p:nvSpPr>
        <p:spPr>
          <a:xfrm>
            <a:off x="6714632" y="3385084"/>
            <a:ext cx="5221685" cy="4851290"/>
          </a:xfrm>
        </p:spPr>
        <p:txBody>
          <a:bodyPr anchor="t">
            <a:normAutofit/>
          </a:bodyPr>
          <a:lstStyle>
            <a:lvl1pPr>
              <a:defRPr sz="1920"/>
            </a:lvl1pPr>
            <a:lvl2pPr>
              <a:defRPr sz="1707"/>
            </a:lvl2pPr>
            <a:lvl3pPr>
              <a:defRPr sz="1493"/>
            </a:lvl3pPr>
            <a:lvl4pPr>
              <a:defRPr sz="1280"/>
            </a:lvl4pPr>
            <a:lvl5pPr>
              <a:defRPr sz="128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0D1454D-21C2-45C7-9AF4-656402A9E3BA}" type="datetimeFigureOut">
              <a:rPr lang="en-US" smtClean="0"/>
              <a:t>3/24/2023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1EC98F1-9221-437E-A507-1401E01B5E5D}" type="slidenum">
              <a:rPr lang="en-US" smtClean="0"/>
              <a:t>‹#›</a:t>
            </a:fld>
            <a:endParaRPr lang="en-US"/>
          </a:p>
        </p:txBody>
      </p:sp>
    </p:spTree>
    <p:extLst>
      <p:ext uri="{BB962C8B-B14F-4D97-AF65-F5344CB8AC3E}">
        <p14:creationId xmlns:p14="http://schemas.microsoft.com/office/powerpoint/2010/main" val="100861309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0D1454D-21C2-45C7-9AF4-656402A9E3BA}" type="datetimeFigureOut">
              <a:rPr lang="en-US" smtClean="0"/>
              <a:t>3/24/2023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1EC98F1-9221-437E-A507-1401E01B5E5D}" type="slidenum">
              <a:rPr lang="en-US" smtClean="0"/>
              <a:t>‹#›</a:t>
            </a:fld>
            <a:endParaRPr lang="en-US"/>
          </a:p>
        </p:txBody>
      </p:sp>
    </p:spTree>
    <p:extLst>
      <p:ext uri="{BB962C8B-B14F-4D97-AF65-F5344CB8AC3E}">
        <p14:creationId xmlns:p14="http://schemas.microsoft.com/office/powerpoint/2010/main" val="59930621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0D1454D-21C2-45C7-9AF4-656402A9E3BA}" type="datetimeFigureOut">
              <a:rPr lang="en-US" smtClean="0"/>
              <a:t>3/24/2023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1EC98F1-9221-437E-A507-1401E01B5E5D}" type="slidenum">
              <a:rPr lang="en-US" smtClean="0"/>
              <a:t>‹#›</a:t>
            </a:fld>
            <a:endParaRPr lang="en-US"/>
          </a:p>
        </p:txBody>
      </p:sp>
    </p:spTree>
    <p:extLst>
      <p:ext uri="{BB962C8B-B14F-4D97-AF65-F5344CB8AC3E}">
        <p14:creationId xmlns:p14="http://schemas.microsoft.com/office/powerpoint/2010/main" val="306500219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74715" y="866987"/>
            <a:ext cx="3954015" cy="2591172"/>
          </a:xfrm>
        </p:spPr>
        <p:txBody>
          <a:bodyPr anchor="b">
            <a:normAutofit/>
          </a:bodyPr>
          <a:lstStyle>
            <a:lvl1pPr algn="ctr">
              <a:defRPr sz="2560" b="0"/>
            </a:lvl1pPr>
          </a:lstStyle>
          <a:p>
            <a:r>
              <a:rPr lang="en-US"/>
              <a:t>Click to edit Master title style</a:t>
            </a:r>
          </a:p>
        </p:txBody>
      </p:sp>
      <p:sp>
        <p:nvSpPr>
          <p:cNvPr id="3" name="Content Placeholder 2"/>
          <p:cNvSpPr>
            <a:spLocks noGrp="1"/>
          </p:cNvSpPr>
          <p:nvPr>
            <p:ph idx="1"/>
          </p:nvPr>
        </p:nvSpPr>
        <p:spPr>
          <a:xfrm>
            <a:off x="5179342" y="866987"/>
            <a:ext cx="6839386" cy="736938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74715" y="3458160"/>
            <a:ext cx="3954015" cy="4778213"/>
          </a:xfrm>
        </p:spPr>
        <p:txBody>
          <a:bodyPr anchor="t">
            <a:normAutofit/>
          </a:bodyPr>
          <a:lstStyle>
            <a:lvl1pPr marL="0" indent="0" algn="ctr">
              <a:buNone/>
              <a:defRPr sz="1707"/>
            </a:lvl1pPr>
            <a:lvl2pPr marL="487695" indent="0">
              <a:buNone/>
              <a:defRPr sz="1280"/>
            </a:lvl2pPr>
            <a:lvl3pPr marL="975390" indent="0">
              <a:buNone/>
              <a:defRPr sz="1067"/>
            </a:lvl3pPr>
            <a:lvl4pPr marL="1463086" indent="0">
              <a:buNone/>
              <a:defRPr sz="960"/>
            </a:lvl4pPr>
            <a:lvl5pPr marL="1950781" indent="0">
              <a:buNone/>
              <a:defRPr sz="960"/>
            </a:lvl5pPr>
            <a:lvl6pPr marL="2438476" indent="0">
              <a:buNone/>
              <a:defRPr sz="960"/>
            </a:lvl6pPr>
            <a:lvl7pPr marL="2926171" indent="0">
              <a:buNone/>
              <a:defRPr sz="960"/>
            </a:lvl7pPr>
            <a:lvl8pPr marL="3413867" indent="0">
              <a:buNone/>
              <a:defRPr sz="960"/>
            </a:lvl8pPr>
            <a:lvl9pPr marL="3901562" indent="0">
              <a:buNone/>
              <a:defRPr sz="960"/>
            </a:lvl9pPr>
          </a:lstStyle>
          <a:p>
            <a:pPr lvl="0"/>
            <a:r>
              <a:rPr lang="en-US"/>
              <a:t>Edit Master text styles</a:t>
            </a:r>
          </a:p>
        </p:txBody>
      </p:sp>
      <p:sp>
        <p:nvSpPr>
          <p:cNvPr id="5" name="Date Placeholder 4"/>
          <p:cNvSpPr>
            <a:spLocks noGrp="1"/>
          </p:cNvSpPr>
          <p:nvPr>
            <p:ph type="dt" sz="half" idx="10"/>
          </p:nvPr>
        </p:nvSpPr>
        <p:spPr/>
        <p:txBody>
          <a:bodyPr/>
          <a:lstStyle/>
          <a:p>
            <a:fld id="{D0D1454D-21C2-45C7-9AF4-656402A9E3BA}" type="datetimeFigureOut">
              <a:rPr lang="en-US" smtClean="0"/>
              <a:t>3/24/2023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1EC98F1-9221-437E-A507-1401E01B5E5D}" type="slidenum">
              <a:rPr lang="en-US" smtClean="0"/>
              <a:t>‹#›</a:t>
            </a:fld>
            <a:endParaRPr lang="en-US"/>
          </a:p>
        </p:txBody>
      </p:sp>
    </p:spTree>
    <p:extLst>
      <p:ext uri="{BB962C8B-B14F-4D97-AF65-F5344CB8AC3E}">
        <p14:creationId xmlns:p14="http://schemas.microsoft.com/office/powerpoint/2010/main" val="307075223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22" name="Picture 21" descr="Slate-V2-HD-vert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79910" y="866987"/>
            <a:ext cx="3823110" cy="7402428"/>
          </a:xfrm>
          <a:prstGeom prst="rect">
            <a:avLst/>
          </a:prstGeom>
        </p:spPr>
      </p:pic>
      <p:sp>
        <p:nvSpPr>
          <p:cNvPr id="2" name="Title 1"/>
          <p:cNvSpPr>
            <a:spLocks noGrp="1"/>
          </p:cNvSpPr>
          <p:nvPr>
            <p:ph type="title"/>
          </p:nvPr>
        </p:nvSpPr>
        <p:spPr>
          <a:xfrm>
            <a:off x="974715" y="867446"/>
            <a:ext cx="6330612" cy="2601725"/>
          </a:xfrm>
        </p:spPr>
        <p:txBody>
          <a:bodyPr anchor="b">
            <a:noAutofit/>
          </a:bodyPr>
          <a:lstStyle>
            <a:lvl1pPr algn="ctr">
              <a:defRPr sz="3413" b="0"/>
            </a:lvl1pPr>
          </a:lstStyle>
          <a:p>
            <a:r>
              <a:rPr lang="en-US"/>
              <a:t>Click to edit Master title style</a:t>
            </a:r>
          </a:p>
        </p:txBody>
      </p:sp>
      <p:sp>
        <p:nvSpPr>
          <p:cNvPr id="3" name="Picture Placeholder 2"/>
          <p:cNvSpPr>
            <a:spLocks noGrp="1" noChangeAspect="1"/>
          </p:cNvSpPr>
          <p:nvPr>
            <p:ph type="pic" idx="1"/>
          </p:nvPr>
        </p:nvSpPr>
        <p:spPr>
          <a:xfrm>
            <a:off x="7938722" y="1086154"/>
            <a:ext cx="3494134" cy="6987125"/>
          </a:xfrm>
          <a:effectLst>
            <a:outerShdw blurRad="38100" dist="25400" dir="4440000">
              <a:srgbClr val="000000">
                <a:alpha val="36000"/>
              </a:srgbClr>
            </a:outerShdw>
          </a:effectLst>
        </p:spPr>
        <p:txBody>
          <a:bodyPr anchor="t">
            <a:normAutofit/>
          </a:bodyPr>
          <a:lstStyle>
            <a:lvl1pPr marL="0" indent="0" algn="ctr">
              <a:buNone/>
              <a:defRPr sz="1707"/>
            </a:lvl1pPr>
            <a:lvl2pPr marL="487695" indent="0">
              <a:buNone/>
              <a:defRPr sz="1707"/>
            </a:lvl2pPr>
            <a:lvl3pPr marL="975390" indent="0">
              <a:buNone/>
              <a:defRPr sz="1707"/>
            </a:lvl3pPr>
            <a:lvl4pPr marL="1463086" indent="0">
              <a:buNone/>
              <a:defRPr sz="1707"/>
            </a:lvl4pPr>
            <a:lvl5pPr marL="1950781" indent="0">
              <a:buNone/>
              <a:defRPr sz="1707"/>
            </a:lvl5pPr>
            <a:lvl6pPr marL="2438476" indent="0">
              <a:buNone/>
              <a:defRPr sz="1707"/>
            </a:lvl6pPr>
            <a:lvl7pPr marL="2926171" indent="0">
              <a:buNone/>
              <a:defRPr sz="1707"/>
            </a:lvl7pPr>
            <a:lvl8pPr marL="3413867" indent="0">
              <a:buNone/>
              <a:defRPr sz="1707"/>
            </a:lvl8pPr>
            <a:lvl9pPr marL="3901562" indent="0">
              <a:buNone/>
              <a:defRPr sz="1707"/>
            </a:lvl9pPr>
          </a:lstStyle>
          <a:p>
            <a:r>
              <a:rPr lang="en-US"/>
              <a:t>Click icon to add picture</a:t>
            </a:r>
          </a:p>
        </p:txBody>
      </p:sp>
      <p:sp>
        <p:nvSpPr>
          <p:cNvPr id="4" name="Text Placeholder 3"/>
          <p:cNvSpPr>
            <a:spLocks noGrp="1"/>
          </p:cNvSpPr>
          <p:nvPr>
            <p:ph type="body" sz="half" idx="2"/>
          </p:nvPr>
        </p:nvSpPr>
        <p:spPr>
          <a:xfrm>
            <a:off x="974715" y="3469171"/>
            <a:ext cx="6330612" cy="4801613"/>
          </a:xfrm>
        </p:spPr>
        <p:txBody>
          <a:bodyPr anchor="t">
            <a:normAutofit/>
          </a:bodyPr>
          <a:lstStyle>
            <a:lvl1pPr marL="0" indent="0" algn="ctr">
              <a:buNone/>
              <a:defRPr sz="1707"/>
            </a:lvl1pPr>
            <a:lvl2pPr marL="487695" indent="0">
              <a:buNone/>
              <a:defRPr sz="1280"/>
            </a:lvl2pPr>
            <a:lvl3pPr marL="975390" indent="0">
              <a:buNone/>
              <a:defRPr sz="1067"/>
            </a:lvl3pPr>
            <a:lvl4pPr marL="1463086" indent="0">
              <a:buNone/>
              <a:defRPr sz="960"/>
            </a:lvl4pPr>
            <a:lvl5pPr marL="1950781" indent="0">
              <a:buNone/>
              <a:defRPr sz="960"/>
            </a:lvl5pPr>
            <a:lvl6pPr marL="2438476" indent="0">
              <a:buNone/>
              <a:defRPr sz="960"/>
            </a:lvl6pPr>
            <a:lvl7pPr marL="2926171" indent="0">
              <a:buNone/>
              <a:defRPr sz="960"/>
            </a:lvl7pPr>
            <a:lvl8pPr marL="3413867" indent="0">
              <a:buNone/>
              <a:defRPr sz="960"/>
            </a:lvl8pPr>
            <a:lvl9pPr marL="3901562" indent="0">
              <a:buNone/>
              <a:defRPr sz="960"/>
            </a:lvl9pPr>
          </a:lstStyle>
          <a:p>
            <a:pPr lvl="0"/>
            <a:r>
              <a:rPr lang="en-US"/>
              <a:t>Edit Master text styles</a:t>
            </a:r>
          </a:p>
        </p:txBody>
      </p:sp>
      <p:sp>
        <p:nvSpPr>
          <p:cNvPr id="5" name="Date Placeholder 4"/>
          <p:cNvSpPr>
            <a:spLocks noGrp="1"/>
          </p:cNvSpPr>
          <p:nvPr>
            <p:ph type="dt" sz="half" idx="10"/>
          </p:nvPr>
        </p:nvSpPr>
        <p:spPr/>
        <p:txBody>
          <a:bodyPr/>
          <a:lstStyle/>
          <a:p>
            <a:fld id="{D0D1454D-21C2-45C7-9AF4-656402A9E3BA}" type="datetimeFigureOut">
              <a:rPr lang="en-US" smtClean="0"/>
              <a:t>3/24/2023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1EC98F1-9221-437E-A507-1401E01B5E5D}" type="slidenum">
              <a:rPr lang="en-US" smtClean="0"/>
              <a:t>‹#›</a:t>
            </a:fld>
            <a:endParaRPr lang="en-US"/>
          </a:p>
        </p:txBody>
      </p:sp>
    </p:spTree>
    <p:extLst>
      <p:ext uri="{BB962C8B-B14F-4D97-AF65-F5344CB8AC3E}">
        <p14:creationId xmlns:p14="http://schemas.microsoft.com/office/powerpoint/2010/main" val="412946430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6" name="Picture 15" descr="Slate-V2-HD-pano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1476" y="779103"/>
            <a:ext cx="10817919" cy="5428346"/>
          </a:xfrm>
          <a:prstGeom prst="rect">
            <a:avLst/>
          </a:prstGeom>
        </p:spPr>
      </p:pic>
      <p:sp>
        <p:nvSpPr>
          <p:cNvPr id="2" name="Title 1"/>
          <p:cNvSpPr>
            <a:spLocks noGrp="1"/>
          </p:cNvSpPr>
          <p:nvPr>
            <p:ph type="title"/>
          </p:nvPr>
        </p:nvSpPr>
        <p:spPr>
          <a:xfrm>
            <a:off x="974726" y="6492807"/>
            <a:ext cx="11045681" cy="772938"/>
          </a:xfrm>
        </p:spPr>
        <p:txBody>
          <a:bodyPr anchor="b">
            <a:normAutofit/>
          </a:bodyPr>
          <a:lstStyle>
            <a:lvl1pPr algn="ctr">
              <a:defRPr sz="2987"/>
            </a:lvl1pPr>
          </a:lstStyle>
          <a:p>
            <a:r>
              <a:rPr lang="en-US"/>
              <a:t>Click to edit Master title style</a:t>
            </a:r>
          </a:p>
        </p:txBody>
      </p:sp>
      <p:sp>
        <p:nvSpPr>
          <p:cNvPr id="3" name="Picture Placeholder 2"/>
          <p:cNvSpPr>
            <a:spLocks noGrp="1" noChangeAspect="1"/>
          </p:cNvSpPr>
          <p:nvPr>
            <p:ph type="pic" idx="1"/>
          </p:nvPr>
        </p:nvSpPr>
        <p:spPr>
          <a:xfrm>
            <a:off x="1247306" y="988458"/>
            <a:ext cx="10501702" cy="5014288"/>
          </a:xfrm>
          <a:effectLst>
            <a:outerShdw blurRad="38100" dist="25400" dir="4440000">
              <a:srgbClr val="000000">
                <a:alpha val="36000"/>
              </a:srgbClr>
            </a:outerShdw>
          </a:effectLst>
        </p:spPr>
        <p:txBody>
          <a:bodyPr anchor="t">
            <a:normAutofit/>
          </a:bodyPr>
          <a:lstStyle>
            <a:lvl1pPr marL="0" indent="0" algn="ctr">
              <a:buNone/>
              <a:defRPr sz="2133"/>
            </a:lvl1pPr>
            <a:lvl2pPr marL="487695" indent="0">
              <a:buNone/>
              <a:defRPr sz="2133"/>
            </a:lvl2pPr>
            <a:lvl3pPr marL="975390" indent="0">
              <a:buNone/>
              <a:defRPr sz="2133"/>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r>
              <a:rPr lang="en-US"/>
              <a:t>Click icon to add picture</a:t>
            </a:r>
          </a:p>
        </p:txBody>
      </p:sp>
      <p:sp>
        <p:nvSpPr>
          <p:cNvPr id="4" name="Text Placeholder 3"/>
          <p:cNvSpPr>
            <a:spLocks noGrp="1"/>
          </p:cNvSpPr>
          <p:nvPr>
            <p:ph type="body" sz="half" idx="2"/>
          </p:nvPr>
        </p:nvSpPr>
        <p:spPr>
          <a:xfrm>
            <a:off x="974715" y="7265746"/>
            <a:ext cx="11044013" cy="970627"/>
          </a:xfrm>
        </p:spPr>
        <p:txBody>
          <a:bodyPr anchor="t"/>
          <a:lstStyle>
            <a:lvl1pPr marL="0" indent="0" algn="ctr">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Edit Master text styles</a:t>
            </a:r>
          </a:p>
        </p:txBody>
      </p:sp>
      <p:sp>
        <p:nvSpPr>
          <p:cNvPr id="5" name="Date Placeholder 4"/>
          <p:cNvSpPr>
            <a:spLocks noGrp="1"/>
          </p:cNvSpPr>
          <p:nvPr>
            <p:ph type="dt" sz="half" idx="10"/>
          </p:nvPr>
        </p:nvSpPr>
        <p:spPr/>
        <p:txBody>
          <a:bodyPr/>
          <a:lstStyle/>
          <a:p>
            <a:fld id="{D0D1454D-21C2-45C7-9AF4-656402A9E3BA}" type="datetimeFigureOut">
              <a:rPr lang="en-US" smtClean="0"/>
              <a:t>3/24/2023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1EC98F1-9221-437E-A507-1401E01B5E5D}" type="slidenum">
              <a:rPr lang="en-US" smtClean="0"/>
              <a:t>‹#›</a:t>
            </a:fld>
            <a:endParaRPr lang="en-US"/>
          </a:p>
        </p:txBody>
      </p:sp>
    </p:spTree>
    <p:extLst>
      <p:ext uri="{BB962C8B-B14F-4D97-AF65-F5344CB8AC3E}">
        <p14:creationId xmlns:p14="http://schemas.microsoft.com/office/powerpoint/2010/main" val="36011947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74715" y="865332"/>
            <a:ext cx="11044013" cy="5026623"/>
          </a:xfrm>
        </p:spPr>
        <p:txBody>
          <a:bodyPr anchor="ctr"/>
          <a:lstStyle>
            <a:lvl1pPr>
              <a:defRPr sz="3413"/>
            </a:lvl1pPr>
          </a:lstStyle>
          <a:p>
            <a:r>
              <a:rPr lang="en-US"/>
              <a:t>Click to edit Master title style</a:t>
            </a:r>
          </a:p>
        </p:txBody>
      </p:sp>
      <p:sp>
        <p:nvSpPr>
          <p:cNvPr id="4" name="Text Placeholder 3"/>
          <p:cNvSpPr>
            <a:spLocks noGrp="1"/>
          </p:cNvSpPr>
          <p:nvPr>
            <p:ph type="body" sz="half" idx="2"/>
          </p:nvPr>
        </p:nvSpPr>
        <p:spPr>
          <a:xfrm>
            <a:off x="974714" y="6108701"/>
            <a:ext cx="11044014" cy="2135930"/>
          </a:xfrm>
        </p:spPr>
        <p:txBody>
          <a:bodyPr anchor="ctr"/>
          <a:lstStyle>
            <a:lvl1pPr marL="0" indent="0" algn="ctr">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Edit Master text styles</a:t>
            </a:r>
          </a:p>
        </p:txBody>
      </p:sp>
      <p:sp>
        <p:nvSpPr>
          <p:cNvPr id="5" name="Date Placeholder 4"/>
          <p:cNvSpPr>
            <a:spLocks noGrp="1"/>
          </p:cNvSpPr>
          <p:nvPr>
            <p:ph type="dt" sz="half" idx="10"/>
          </p:nvPr>
        </p:nvSpPr>
        <p:spPr/>
        <p:txBody>
          <a:bodyPr/>
          <a:lstStyle/>
          <a:p>
            <a:fld id="{D0D1454D-21C2-45C7-9AF4-656402A9E3BA}" type="datetimeFigureOut">
              <a:rPr lang="en-US" smtClean="0"/>
              <a:t>3/24/2023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1EC98F1-9221-437E-A507-1401E01B5E5D}" type="slidenum">
              <a:rPr lang="en-US" smtClean="0"/>
              <a:t>‹#›</a:t>
            </a:fld>
            <a:endParaRPr lang="en-US"/>
          </a:p>
        </p:txBody>
      </p:sp>
    </p:spTree>
    <p:extLst>
      <p:ext uri="{BB962C8B-B14F-4D97-AF65-F5344CB8AC3E}">
        <p14:creationId xmlns:p14="http://schemas.microsoft.com/office/powerpoint/2010/main" val="411693072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42626" y="866986"/>
            <a:ext cx="9922935" cy="4256575"/>
          </a:xfrm>
        </p:spPr>
        <p:txBody>
          <a:bodyPr anchor="ctr"/>
          <a:lstStyle>
            <a:lvl1pPr>
              <a:defRPr sz="3413"/>
            </a:lvl1pPr>
          </a:lstStyle>
          <a:p>
            <a:r>
              <a:rPr lang="en-US"/>
              <a:t>Click to edit Master title style</a:t>
            </a:r>
          </a:p>
        </p:txBody>
      </p:sp>
      <p:sp>
        <p:nvSpPr>
          <p:cNvPr id="12" name="Text Placeholder 3"/>
          <p:cNvSpPr>
            <a:spLocks noGrp="1"/>
          </p:cNvSpPr>
          <p:nvPr>
            <p:ph type="body" sz="half" idx="13"/>
          </p:nvPr>
        </p:nvSpPr>
        <p:spPr>
          <a:xfrm>
            <a:off x="1835354" y="5134269"/>
            <a:ext cx="9335786" cy="757687"/>
          </a:xfrm>
        </p:spPr>
        <p:txBody>
          <a:bodyPr anchor="t">
            <a:normAutofit/>
          </a:bodyPr>
          <a:lstStyle>
            <a:lvl1pPr marL="0" indent="0" algn="r">
              <a:buNone/>
              <a:defRPr sz="1493"/>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Edit Master text styles</a:t>
            </a:r>
          </a:p>
        </p:txBody>
      </p:sp>
      <p:sp>
        <p:nvSpPr>
          <p:cNvPr id="4" name="Text Placeholder 3"/>
          <p:cNvSpPr>
            <a:spLocks noGrp="1"/>
          </p:cNvSpPr>
          <p:nvPr>
            <p:ph type="body" sz="half" idx="2"/>
          </p:nvPr>
        </p:nvSpPr>
        <p:spPr>
          <a:xfrm>
            <a:off x="974714" y="6121747"/>
            <a:ext cx="11044014" cy="2118394"/>
          </a:xfrm>
        </p:spPr>
        <p:txBody>
          <a:bodyPr anchor="ctr">
            <a:normAutofit/>
          </a:bodyPr>
          <a:lstStyle>
            <a:lvl1pPr marL="0" indent="0" algn="ctr">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Edit Master text styles</a:t>
            </a:r>
          </a:p>
        </p:txBody>
      </p:sp>
      <p:sp>
        <p:nvSpPr>
          <p:cNvPr id="5" name="Date Placeholder 4"/>
          <p:cNvSpPr>
            <a:spLocks noGrp="1"/>
          </p:cNvSpPr>
          <p:nvPr>
            <p:ph type="dt" sz="half" idx="10"/>
          </p:nvPr>
        </p:nvSpPr>
        <p:spPr/>
        <p:txBody>
          <a:bodyPr/>
          <a:lstStyle/>
          <a:p>
            <a:fld id="{D0D1454D-21C2-45C7-9AF4-656402A9E3BA}" type="datetimeFigureOut">
              <a:rPr lang="en-US" smtClean="0"/>
              <a:t>3/24/2023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1EC98F1-9221-437E-A507-1401E01B5E5D}" type="slidenum">
              <a:rPr lang="en-US" smtClean="0"/>
              <a:t>‹#›</a:t>
            </a:fld>
            <a:endParaRPr lang="en-US"/>
          </a:p>
        </p:txBody>
      </p:sp>
      <p:sp>
        <p:nvSpPr>
          <p:cNvPr id="11" name="TextBox 10"/>
          <p:cNvSpPr txBox="1"/>
          <p:nvPr/>
        </p:nvSpPr>
        <p:spPr>
          <a:xfrm>
            <a:off x="1056640" y="1258377"/>
            <a:ext cx="650240" cy="831681"/>
          </a:xfrm>
          <a:prstGeom prst="rect">
            <a:avLst/>
          </a:prstGeom>
        </p:spPr>
        <p:txBody>
          <a:bodyPr vert="horz" lIns="97536" tIns="48768" rIns="97536" bIns="48768"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534">
                <a:solidFill>
                  <a:schemeClr val="tx1"/>
                </a:solidFill>
                <a:effectLst/>
              </a:rPr>
              <a:t>“</a:t>
            </a:r>
          </a:p>
        </p:txBody>
      </p:sp>
      <p:sp>
        <p:nvSpPr>
          <p:cNvPr id="13" name="TextBox 12"/>
          <p:cNvSpPr txBox="1"/>
          <p:nvPr/>
        </p:nvSpPr>
        <p:spPr>
          <a:xfrm>
            <a:off x="11205030" y="4164634"/>
            <a:ext cx="650240" cy="831681"/>
          </a:xfrm>
          <a:prstGeom prst="rect">
            <a:avLst/>
          </a:prstGeom>
        </p:spPr>
        <p:txBody>
          <a:bodyPr vert="horz" lIns="97536" tIns="48768" rIns="97536" bIns="48768"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534">
                <a:solidFill>
                  <a:schemeClr val="tx1"/>
                </a:solidFill>
                <a:effectLst/>
              </a:rPr>
              <a:t>”</a:t>
            </a:r>
          </a:p>
        </p:txBody>
      </p:sp>
    </p:spTree>
    <p:extLst>
      <p:ext uri="{BB962C8B-B14F-4D97-AF65-F5344CB8AC3E}">
        <p14:creationId xmlns:p14="http://schemas.microsoft.com/office/powerpoint/2010/main" val="2353840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74717" y="866987"/>
            <a:ext cx="3954015" cy="2591172"/>
          </a:xfrm>
        </p:spPr>
        <p:txBody>
          <a:bodyPr anchor="b">
            <a:normAutofit/>
          </a:bodyPr>
          <a:lstStyle>
            <a:lvl1pPr algn="ctr">
              <a:defRPr sz="3413" b="0"/>
            </a:lvl1pPr>
          </a:lstStyle>
          <a:p>
            <a:r>
              <a:rPr lang="en-US"/>
              <a:t>Click to edit Master title style</a:t>
            </a:r>
          </a:p>
        </p:txBody>
      </p:sp>
      <p:sp>
        <p:nvSpPr>
          <p:cNvPr id="3" name="Content Placeholder 2"/>
          <p:cNvSpPr>
            <a:spLocks noGrp="1"/>
          </p:cNvSpPr>
          <p:nvPr>
            <p:ph idx="1"/>
          </p:nvPr>
        </p:nvSpPr>
        <p:spPr>
          <a:xfrm>
            <a:off x="5179343" y="866987"/>
            <a:ext cx="6839386" cy="736938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74717" y="3458160"/>
            <a:ext cx="3954015" cy="4778213"/>
          </a:xfrm>
        </p:spPr>
        <p:txBody>
          <a:bodyPr anchor="t">
            <a:normAutofit/>
          </a:bodyPr>
          <a:lstStyle>
            <a:lvl1pPr marL="0" indent="0" algn="ctr">
              <a:buNone/>
              <a:defRPr sz="2276"/>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3/24/2023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62672712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74714" y="3024985"/>
            <a:ext cx="11044014" cy="3572388"/>
          </a:xfrm>
        </p:spPr>
        <p:txBody>
          <a:bodyPr anchor="b"/>
          <a:lstStyle>
            <a:lvl1pPr>
              <a:defRPr sz="3413"/>
            </a:lvl1pPr>
          </a:lstStyle>
          <a:p>
            <a:r>
              <a:rPr lang="en-US"/>
              <a:t>Click to edit Master title style</a:t>
            </a:r>
          </a:p>
        </p:txBody>
      </p:sp>
      <p:sp>
        <p:nvSpPr>
          <p:cNvPr id="4" name="Text Placeholder 3"/>
          <p:cNvSpPr>
            <a:spLocks noGrp="1"/>
          </p:cNvSpPr>
          <p:nvPr>
            <p:ph type="body" sz="half" idx="2"/>
          </p:nvPr>
        </p:nvSpPr>
        <p:spPr>
          <a:xfrm>
            <a:off x="974703" y="6614124"/>
            <a:ext cx="11042346" cy="1622249"/>
          </a:xfrm>
        </p:spPr>
        <p:txBody>
          <a:bodyPr anchor="t"/>
          <a:lstStyle>
            <a:lvl1pPr marL="0" indent="0" algn="ctr">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Edit Master text styles</a:t>
            </a:r>
          </a:p>
        </p:txBody>
      </p:sp>
      <p:sp>
        <p:nvSpPr>
          <p:cNvPr id="5" name="Date Placeholder 4"/>
          <p:cNvSpPr>
            <a:spLocks noGrp="1"/>
          </p:cNvSpPr>
          <p:nvPr>
            <p:ph type="dt" sz="half" idx="10"/>
          </p:nvPr>
        </p:nvSpPr>
        <p:spPr/>
        <p:txBody>
          <a:bodyPr/>
          <a:lstStyle/>
          <a:p>
            <a:fld id="{D0D1454D-21C2-45C7-9AF4-656402A9E3BA}" type="datetimeFigureOut">
              <a:rPr lang="en-US" smtClean="0"/>
              <a:t>3/24/2023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1EC98F1-9221-437E-A507-1401E01B5E5D}" type="slidenum">
              <a:rPr lang="en-US" smtClean="0"/>
              <a:t>‹#›</a:t>
            </a:fld>
            <a:endParaRPr lang="en-US"/>
          </a:p>
        </p:txBody>
      </p:sp>
    </p:spTree>
    <p:extLst>
      <p:ext uri="{BB962C8B-B14F-4D97-AF65-F5344CB8AC3E}">
        <p14:creationId xmlns:p14="http://schemas.microsoft.com/office/powerpoint/2010/main" val="292592997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74715" y="866986"/>
            <a:ext cx="11044013" cy="1380196"/>
          </a:xfrm>
        </p:spPr>
        <p:txBody>
          <a:bodyPr/>
          <a:lstStyle/>
          <a:p>
            <a:r>
              <a:rPr lang="en-US"/>
              <a:t>Click to edit Master title style</a:t>
            </a:r>
          </a:p>
        </p:txBody>
      </p:sp>
      <p:sp>
        <p:nvSpPr>
          <p:cNvPr id="7" name="Text Placeholder 2"/>
          <p:cNvSpPr>
            <a:spLocks noGrp="1"/>
          </p:cNvSpPr>
          <p:nvPr>
            <p:ph type="body" idx="1"/>
          </p:nvPr>
        </p:nvSpPr>
        <p:spPr>
          <a:xfrm>
            <a:off x="974714" y="2682240"/>
            <a:ext cx="3521050" cy="819573"/>
          </a:xfrm>
        </p:spPr>
        <p:txBody>
          <a:bodyPr anchor="b">
            <a:noAutofit/>
          </a:bodyPr>
          <a:lstStyle>
            <a:lvl1pPr marL="0" indent="0" algn="ctr">
              <a:buNone/>
              <a:defRPr sz="2560" b="0">
                <a:solidFill>
                  <a:schemeClr val="tx1"/>
                </a:solidFill>
              </a:defRPr>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Edit Master text styles</a:t>
            </a:r>
          </a:p>
        </p:txBody>
      </p:sp>
      <p:sp>
        <p:nvSpPr>
          <p:cNvPr id="8" name="Text Placeholder 3"/>
          <p:cNvSpPr>
            <a:spLocks noGrp="1"/>
          </p:cNvSpPr>
          <p:nvPr>
            <p:ph type="body" sz="half" idx="15"/>
          </p:nvPr>
        </p:nvSpPr>
        <p:spPr>
          <a:xfrm>
            <a:off x="974714" y="3657600"/>
            <a:ext cx="3521050" cy="4578773"/>
          </a:xfrm>
        </p:spPr>
        <p:txBody>
          <a:bodyPr anchor="t">
            <a:normAutofit/>
          </a:bodyPr>
          <a:lstStyle>
            <a:lvl1pPr marL="0" indent="0" algn="ctr">
              <a:buNone/>
              <a:defRPr sz="1493"/>
            </a:lvl1pPr>
            <a:lvl2pPr marL="487695" indent="0">
              <a:buNone/>
              <a:defRPr sz="1280"/>
            </a:lvl2pPr>
            <a:lvl3pPr marL="975390" indent="0">
              <a:buNone/>
              <a:defRPr sz="1067"/>
            </a:lvl3pPr>
            <a:lvl4pPr marL="1463086" indent="0">
              <a:buNone/>
              <a:defRPr sz="960"/>
            </a:lvl4pPr>
            <a:lvl5pPr marL="1950781" indent="0">
              <a:buNone/>
              <a:defRPr sz="960"/>
            </a:lvl5pPr>
            <a:lvl6pPr marL="2438476" indent="0">
              <a:buNone/>
              <a:defRPr sz="960"/>
            </a:lvl6pPr>
            <a:lvl7pPr marL="2926171" indent="0">
              <a:buNone/>
              <a:defRPr sz="960"/>
            </a:lvl7pPr>
            <a:lvl8pPr marL="3413867" indent="0">
              <a:buNone/>
              <a:defRPr sz="960"/>
            </a:lvl8pPr>
            <a:lvl9pPr marL="3901562" indent="0">
              <a:buNone/>
              <a:defRPr sz="960"/>
            </a:lvl9pPr>
          </a:lstStyle>
          <a:p>
            <a:pPr lvl="0"/>
            <a:r>
              <a:rPr lang="en-US"/>
              <a:t>Edit Master text styles</a:t>
            </a:r>
          </a:p>
        </p:txBody>
      </p:sp>
      <p:sp>
        <p:nvSpPr>
          <p:cNvPr id="9" name="Text Placeholder 4"/>
          <p:cNvSpPr>
            <a:spLocks noGrp="1"/>
          </p:cNvSpPr>
          <p:nvPr>
            <p:ph type="body" sz="quarter" idx="3"/>
          </p:nvPr>
        </p:nvSpPr>
        <p:spPr>
          <a:xfrm>
            <a:off x="4743158" y="2682240"/>
            <a:ext cx="3521050" cy="819573"/>
          </a:xfrm>
        </p:spPr>
        <p:txBody>
          <a:bodyPr anchor="b">
            <a:noAutofit/>
          </a:bodyPr>
          <a:lstStyle>
            <a:lvl1pPr marL="0" indent="0" algn="ctr">
              <a:buNone/>
              <a:defRPr sz="2560" b="0">
                <a:solidFill>
                  <a:schemeClr val="tx1"/>
                </a:solidFill>
              </a:defRPr>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Edit Master text styles</a:t>
            </a:r>
          </a:p>
        </p:txBody>
      </p:sp>
      <p:sp>
        <p:nvSpPr>
          <p:cNvPr id="10" name="Text Placeholder 3"/>
          <p:cNvSpPr>
            <a:spLocks noGrp="1"/>
          </p:cNvSpPr>
          <p:nvPr>
            <p:ph type="body" sz="half" idx="16"/>
          </p:nvPr>
        </p:nvSpPr>
        <p:spPr>
          <a:xfrm>
            <a:off x="4737530" y="3657600"/>
            <a:ext cx="3521050" cy="4578773"/>
          </a:xfrm>
        </p:spPr>
        <p:txBody>
          <a:bodyPr anchor="t">
            <a:normAutofit/>
          </a:bodyPr>
          <a:lstStyle>
            <a:lvl1pPr marL="0" indent="0" algn="ctr">
              <a:buNone/>
              <a:defRPr sz="1493"/>
            </a:lvl1pPr>
            <a:lvl2pPr marL="487695" indent="0">
              <a:buNone/>
              <a:defRPr sz="1280"/>
            </a:lvl2pPr>
            <a:lvl3pPr marL="975390" indent="0">
              <a:buNone/>
              <a:defRPr sz="1067"/>
            </a:lvl3pPr>
            <a:lvl4pPr marL="1463086" indent="0">
              <a:buNone/>
              <a:defRPr sz="960"/>
            </a:lvl4pPr>
            <a:lvl5pPr marL="1950781" indent="0">
              <a:buNone/>
              <a:defRPr sz="960"/>
            </a:lvl5pPr>
            <a:lvl6pPr marL="2438476" indent="0">
              <a:buNone/>
              <a:defRPr sz="960"/>
            </a:lvl6pPr>
            <a:lvl7pPr marL="2926171" indent="0">
              <a:buNone/>
              <a:defRPr sz="960"/>
            </a:lvl7pPr>
            <a:lvl8pPr marL="3413867" indent="0">
              <a:buNone/>
              <a:defRPr sz="960"/>
            </a:lvl8pPr>
            <a:lvl9pPr marL="3901562" indent="0">
              <a:buNone/>
              <a:defRPr sz="960"/>
            </a:lvl9pPr>
          </a:lstStyle>
          <a:p>
            <a:pPr lvl="0"/>
            <a:r>
              <a:rPr lang="en-US"/>
              <a:t>Edit Master text styles</a:t>
            </a:r>
          </a:p>
        </p:txBody>
      </p:sp>
      <p:sp>
        <p:nvSpPr>
          <p:cNvPr id="11" name="Text Placeholder 4"/>
          <p:cNvSpPr>
            <a:spLocks noGrp="1"/>
          </p:cNvSpPr>
          <p:nvPr>
            <p:ph type="body" sz="quarter" idx="13"/>
          </p:nvPr>
        </p:nvSpPr>
        <p:spPr>
          <a:xfrm>
            <a:off x="8497677" y="2682240"/>
            <a:ext cx="3521050" cy="819573"/>
          </a:xfrm>
        </p:spPr>
        <p:txBody>
          <a:bodyPr anchor="b">
            <a:noAutofit/>
          </a:bodyPr>
          <a:lstStyle>
            <a:lvl1pPr marL="0" indent="0" algn="ctr">
              <a:buNone/>
              <a:defRPr sz="2560" b="0">
                <a:solidFill>
                  <a:schemeClr val="tx1"/>
                </a:solidFill>
              </a:defRPr>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Edit Master text styles</a:t>
            </a:r>
          </a:p>
        </p:txBody>
      </p:sp>
      <p:sp>
        <p:nvSpPr>
          <p:cNvPr id="12" name="Text Placeholder 3"/>
          <p:cNvSpPr>
            <a:spLocks noGrp="1"/>
          </p:cNvSpPr>
          <p:nvPr>
            <p:ph type="body" sz="half" idx="17"/>
          </p:nvPr>
        </p:nvSpPr>
        <p:spPr>
          <a:xfrm>
            <a:off x="8497677" y="3657600"/>
            <a:ext cx="3521050" cy="4578773"/>
          </a:xfrm>
        </p:spPr>
        <p:txBody>
          <a:bodyPr anchor="t">
            <a:normAutofit/>
          </a:bodyPr>
          <a:lstStyle>
            <a:lvl1pPr marL="0" indent="0" algn="ctr">
              <a:buNone/>
              <a:defRPr sz="1493"/>
            </a:lvl1pPr>
            <a:lvl2pPr marL="487695" indent="0">
              <a:buNone/>
              <a:defRPr sz="1280"/>
            </a:lvl2pPr>
            <a:lvl3pPr marL="975390" indent="0">
              <a:buNone/>
              <a:defRPr sz="1067"/>
            </a:lvl3pPr>
            <a:lvl4pPr marL="1463086" indent="0">
              <a:buNone/>
              <a:defRPr sz="960"/>
            </a:lvl4pPr>
            <a:lvl5pPr marL="1950781" indent="0">
              <a:buNone/>
              <a:defRPr sz="960"/>
            </a:lvl5pPr>
            <a:lvl6pPr marL="2438476" indent="0">
              <a:buNone/>
              <a:defRPr sz="960"/>
            </a:lvl6pPr>
            <a:lvl7pPr marL="2926171" indent="0">
              <a:buNone/>
              <a:defRPr sz="960"/>
            </a:lvl7pPr>
            <a:lvl8pPr marL="3413867" indent="0">
              <a:buNone/>
              <a:defRPr sz="960"/>
            </a:lvl8pPr>
            <a:lvl9pPr marL="3901562" indent="0">
              <a:buNone/>
              <a:defRPr sz="960"/>
            </a:lvl9pPr>
          </a:lstStyle>
          <a:p>
            <a:pPr lvl="0"/>
            <a:r>
              <a:rPr lang="en-US"/>
              <a:t>Edit Master text styles</a:t>
            </a:r>
          </a:p>
        </p:txBody>
      </p:sp>
      <p:sp>
        <p:nvSpPr>
          <p:cNvPr id="3" name="Date Placeholder 2"/>
          <p:cNvSpPr>
            <a:spLocks noGrp="1"/>
          </p:cNvSpPr>
          <p:nvPr>
            <p:ph type="dt" sz="half" idx="10"/>
          </p:nvPr>
        </p:nvSpPr>
        <p:spPr/>
        <p:txBody>
          <a:bodyPr/>
          <a:lstStyle/>
          <a:p>
            <a:fld id="{D0D1454D-21C2-45C7-9AF4-656402A9E3BA}" type="datetimeFigureOut">
              <a:rPr lang="en-US" smtClean="0"/>
              <a:t>3/24/2023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1EC98F1-9221-437E-A507-1401E01B5E5D}" type="slidenum">
              <a:rPr lang="en-US" smtClean="0"/>
              <a:t>‹#›</a:t>
            </a:fld>
            <a:endParaRPr lang="en-US"/>
          </a:p>
        </p:txBody>
      </p:sp>
    </p:spTree>
    <p:extLst>
      <p:ext uri="{BB962C8B-B14F-4D97-AF65-F5344CB8AC3E}">
        <p14:creationId xmlns:p14="http://schemas.microsoft.com/office/powerpoint/2010/main" val="143452225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2" name="Picture 1"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7826" y="2585905"/>
            <a:ext cx="3562637" cy="2628055"/>
          </a:xfrm>
          <a:prstGeom prst="rect">
            <a:avLst/>
          </a:prstGeom>
        </p:spPr>
      </p:pic>
      <p:pic>
        <p:nvPicPr>
          <p:cNvPr id="36" name="Picture 35"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97387" y="2585905"/>
            <a:ext cx="3562637" cy="2628055"/>
          </a:xfrm>
          <a:prstGeom prst="rect">
            <a:avLst/>
          </a:prstGeom>
        </p:spPr>
      </p:pic>
      <p:pic>
        <p:nvPicPr>
          <p:cNvPr id="37" name="Picture 36"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65121" y="2585905"/>
            <a:ext cx="3562637" cy="2628055"/>
          </a:xfrm>
          <a:prstGeom prst="rect">
            <a:avLst/>
          </a:prstGeom>
        </p:spPr>
      </p:pic>
      <p:sp>
        <p:nvSpPr>
          <p:cNvPr id="30" name="Title 1"/>
          <p:cNvSpPr>
            <a:spLocks noGrp="1"/>
          </p:cNvSpPr>
          <p:nvPr>
            <p:ph type="title"/>
          </p:nvPr>
        </p:nvSpPr>
        <p:spPr>
          <a:xfrm>
            <a:off x="974714" y="866986"/>
            <a:ext cx="11044014" cy="1380196"/>
          </a:xfrm>
        </p:spPr>
        <p:txBody>
          <a:bodyPr/>
          <a:lstStyle/>
          <a:p>
            <a:r>
              <a:rPr lang="en-US"/>
              <a:t>Click to edit Master title style</a:t>
            </a:r>
          </a:p>
        </p:txBody>
      </p:sp>
      <p:sp>
        <p:nvSpPr>
          <p:cNvPr id="19" name="Text Placeholder 2"/>
          <p:cNvSpPr>
            <a:spLocks noGrp="1"/>
          </p:cNvSpPr>
          <p:nvPr>
            <p:ph type="body" idx="1"/>
          </p:nvPr>
        </p:nvSpPr>
        <p:spPr>
          <a:xfrm>
            <a:off x="974714" y="5552506"/>
            <a:ext cx="3521050" cy="819573"/>
          </a:xfrm>
        </p:spPr>
        <p:txBody>
          <a:bodyPr anchor="b">
            <a:noAutofit/>
          </a:bodyPr>
          <a:lstStyle>
            <a:lvl1pPr marL="0" indent="0" algn="ctr">
              <a:buNone/>
              <a:defRPr sz="2133" b="0">
                <a:solidFill>
                  <a:schemeClr val="tx1"/>
                </a:solidFill>
              </a:defRPr>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Edit Master text styles</a:t>
            </a:r>
          </a:p>
        </p:txBody>
      </p:sp>
      <p:sp>
        <p:nvSpPr>
          <p:cNvPr id="20" name="Picture Placeholder 2"/>
          <p:cNvSpPr>
            <a:spLocks noGrp="1" noChangeAspect="1"/>
          </p:cNvSpPr>
          <p:nvPr>
            <p:ph type="pic" idx="15"/>
          </p:nvPr>
        </p:nvSpPr>
        <p:spPr>
          <a:xfrm>
            <a:off x="1085975" y="2757572"/>
            <a:ext cx="3298526" cy="2279757"/>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707"/>
            </a:lvl1pPr>
            <a:lvl2pPr marL="487695" indent="0">
              <a:buNone/>
              <a:defRPr sz="1707"/>
            </a:lvl2pPr>
            <a:lvl3pPr marL="975390" indent="0">
              <a:buNone/>
              <a:defRPr sz="1707"/>
            </a:lvl3pPr>
            <a:lvl4pPr marL="1463086" indent="0">
              <a:buNone/>
              <a:defRPr sz="1707"/>
            </a:lvl4pPr>
            <a:lvl5pPr marL="1950781" indent="0">
              <a:buNone/>
              <a:defRPr sz="1707"/>
            </a:lvl5pPr>
            <a:lvl6pPr marL="2438476" indent="0">
              <a:buNone/>
              <a:defRPr sz="1707"/>
            </a:lvl6pPr>
            <a:lvl7pPr marL="2926171" indent="0">
              <a:buNone/>
              <a:defRPr sz="1707"/>
            </a:lvl7pPr>
            <a:lvl8pPr marL="3413867" indent="0">
              <a:buNone/>
              <a:defRPr sz="1707"/>
            </a:lvl8pPr>
            <a:lvl9pPr marL="3901562" indent="0">
              <a:buNone/>
              <a:defRPr sz="1707"/>
            </a:lvl9pPr>
          </a:lstStyle>
          <a:p>
            <a:r>
              <a:rPr lang="en-US"/>
              <a:t>Click icon to add picture</a:t>
            </a:r>
          </a:p>
        </p:txBody>
      </p:sp>
      <p:sp>
        <p:nvSpPr>
          <p:cNvPr id="21" name="Text Placeholder 3"/>
          <p:cNvSpPr>
            <a:spLocks noGrp="1"/>
          </p:cNvSpPr>
          <p:nvPr>
            <p:ph type="body" sz="half" idx="18"/>
          </p:nvPr>
        </p:nvSpPr>
        <p:spPr>
          <a:xfrm>
            <a:off x="974714" y="6372080"/>
            <a:ext cx="3521050" cy="1864296"/>
          </a:xfrm>
        </p:spPr>
        <p:txBody>
          <a:bodyPr anchor="t">
            <a:normAutofit/>
          </a:bodyPr>
          <a:lstStyle>
            <a:lvl1pPr marL="0" indent="0" algn="ctr">
              <a:buNone/>
              <a:defRPr sz="1493"/>
            </a:lvl1pPr>
            <a:lvl2pPr marL="487695" indent="0">
              <a:buNone/>
              <a:defRPr sz="1280"/>
            </a:lvl2pPr>
            <a:lvl3pPr marL="975390" indent="0">
              <a:buNone/>
              <a:defRPr sz="1067"/>
            </a:lvl3pPr>
            <a:lvl4pPr marL="1463086" indent="0">
              <a:buNone/>
              <a:defRPr sz="960"/>
            </a:lvl4pPr>
            <a:lvl5pPr marL="1950781" indent="0">
              <a:buNone/>
              <a:defRPr sz="960"/>
            </a:lvl5pPr>
            <a:lvl6pPr marL="2438476" indent="0">
              <a:buNone/>
              <a:defRPr sz="960"/>
            </a:lvl6pPr>
            <a:lvl7pPr marL="2926171" indent="0">
              <a:buNone/>
              <a:defRPr sz="960"/>
            </a:lvl7pPr>
            <a:lvl8pPr marL="3413867" indent="0">
              <a:buNone/>
              <a:defRPr sz="960"/>
            </a:lvl8pPr>
            <a:lvl9pPr marL="3901562" indent="0">
              <a:buNone/>
              <a:defRPr sz="960"/>
            </a:lvl9pPr>
          </a:lstStyle>
          <a:p>
            <a:pPr lvl="0"/>
            <a:r>
              <a:rPr lang="en-US"/>
              <a:t>Edit Master text styles</a:t>
            </a:r>
          </a:p>
        </p:txBody>
      </p:sp>
      <p:sp>
        <p:nvSpPr>
          <p:cNvPr id="22" name="Text Placeholder 4"/>
          <p:cNvSpPr>
            <a:spLocks noGrp="1"/>
          </p:cNvSpPr>
          <p:nvPr>
            <p:ph type="body" sz="quarter" idx="3"/>
          </p:nvPr>
        </p:nvSpPr>
        <p:spPr>
          <a:xfrm>
            <a:off x="4738974" y="5552506"/>
            <a:ext cx="3521050" cy="819573"/>
          </a:xfrm>
        </p:spPr>
        <p:txBody>
          <a:bodyPr anchor="b">
            <a:noAutofit/>
          </a:bodyPr>
          <a:lstStyle>
            <a:lvl1pPr marL="0" indent="0" algn="ctr">
              <a:buNone/>
              <a:defRPr sz="2133" b="0">
                <a:solidFill>
                  <a:schemeClr val="tx1"/>
                </a:solidFill>
              </a:defRPr>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Edit Master text styles</a:t>
            </a:r>
          </a:p>
        </p:txBody>
      </p:sp>
      <p:sp>
        <p:nvSpPr>
          <p:cNvPr id="23" name="Picture Placeholder 2"/>
          <p:cNvSpPr>
            <a:spLocks noGrp="1" noChangeAspect="1"/>
          </p:cNvSpPr>
          <p:nvPr>
            <p:ph type="pic" idx="21"/>
          </p:nvPr>
        </p:nvSpPr>
        <p:spPr>
          <a:xfrm>
            <a:off x="4848792" y="2757822"/>
            <a:ext cx="3298526" cy="2287167"/>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707"/>
            </a:lvl1pPr>
            <a:lvl2pPr marL="487695" indent="0">
              <a:buNone/>
              <a:defRPr sz="1707"/>
            </a:lvl2pPr>
            <a:lvl3pPr marL="975390" indent="0">
              <a:buNone/>
              <a:defRPr sz="1707"/>
            </a:lvl3pPr>
            <a:lvl4pPr marL="1463086" indent="0">
              <a:buNone/>
              <a:defRPr sz="1707"/>
            </a:lvl4pPr>
            <a:lvl5pPr marL="1950781" indent="0">
              <a:buNone/>
              <a:defRPr sz="1707"/>
            </a:lvl5pPr>
            <a:lvl6pPr marL="2438476" indent="0">
              <a:buNone/>
              <a:defRPr sz="1707"/>
            </a:lvl6pPr>
            <a:lvl7pPr marL="2926171" indent="0">
              <a:buNone/>
              <a:defRPr sz="1707"/>
            </a:lvl7pPr>
            <a:lvl8pPr marL="3413867" indent="0">
              <a:buNone/>
              <a:defRPr sz="1707"/>
            </a:lvl8pPr>
            <a:lvl9pPr marL="3901562" indent="0">
              <a:buNone/>
              <a:defRPr sz="1707"/>
            </a:lvl9pPr>
          </a:lstStyle>
          <a:p>
            <a:r>
              <a:rPr lang="en-US"/>
              <a:t>Click icon to add picture</a:t>
            </a:r>
          </a:p>
        </p:txBody>
      </p:sp>
      <p:sp>
        <p:nvSpPr>
          <p:cNvPr id="24" name="Text Placeholder 3"/>
          <p:cNvSpPr>
            <a:spLocks noGrp="1"/>
          </p:cNvSpPr>
          <p:nvPr>
            <p:ph type="body" sz="half" idx="19"/>
          </p:nvPr>
        </p:nvSpPr>
        <p:spPr>
          <a:xfrm>
            <a:off x="4737530" y="6372078"/>
            <a:ext cx="3521050" cy="1864296"/>
          </a:xfrm>
        </p:spPr>
        <p:txBody>
          <a:bodyPr anchor="t">
            <a:normAutofit/>
          </a:bodyPr>
          <a:lstStyle>
            <a:lvl1pPr marL="0" indent="0" algn="ctr">
              <a:buNone/>
              <a:defRPr sz="1493"/>
            </a:lvl1pPr>
            <a:lvl2pPr marL="487695" indent="0">
              <a:buNone/>
              <a:defRPr sz="1280"/>
            </a:lvl2pPr>
            <a:lvl3pPr marL="975390" indent="0">
              <a:buNone/>
              <a:defRPr sz="1067"/>
            </a:lvl3pPr>
            <a:lvl4pPr marL="1463086" indent="0">
              <a:buNone/>
              <a:defRPr sz="960"/>
            </a:lvl4pPr>
            <a:lvl5pPr marL="1950781" indent="0">
              <a:buNone/>
              <a:defRPr sz="960"/>
            </a:lvl5pPr>
            <a:lvl6pPr marL="2438476" indent="0">
              <a:buNone/>
              <a:defRPr sz="960"/>
            </a:lvl6pPr>
            <a:lvl7pPr marL="2926171" indent="0">
              <a:buNone/>
              <a:defRPr sz="960"/>
            </a:lvl7pPr>
            <a:lvl8pPr marL="3413867" indent="0">
              <a:buNone/>
              <a:defRPr sz="960"/>
            </a:lvl8pPr>
            <a:lvl9pPr marL="3901562" indent="0">
              <a:buNone/>
              <a:defRPr sz="960"/>
            </a:lvl9pPr>
          </a:lstStyle>
          <a:p>
            <a:pPr lvl="0"/>
            <a:r>
              <a:rPr lang="en-US"/>
              <a:t>Edit Master text styles</a:t>
            </a:r>
          </a:p>
        </p:txBody>
      </p:sp>
      <p:sp>
        <p:nvSpPr>
          <p:cNvPr id="25" name="Text Placeholder 4"/>
          <p:cNvSpPr>
            <a:spLocks noGrp="1"/>
          </p:cNvSpPr>
          <p:nvPr>
            <p:ph type="body" sz="quarter" idx="13"/>
          </p:nvPr>
        </p:nvSpPr>
        <p:spPr>
          <a:xfrm>
            <a:off x="8497810" y="5552506"/>
            <a:ext cx="3521050" cy="819573"/>
          </a:xfrm>
        </p:spPr>
        <p:txBody>
          <a:bodyPr anchor="b">
            <a:noAutofit/>
          </a:bodyPr>
          <a:lstStyle>
            <a:lvl1pPr marL="0" indent="0" algn="ctr">
              <a:buNone/>
              <a:defRPr sz="2133" b="0">
                <a:solidFill>
                  <a:schemeClr val="tx1"/>
                </a:solidFill>
              </a:defRPr>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Edit Master text styles</a:t>
            </a:r>
          </a:p>
        </p:txBody>
      </p:sp>
      <p:sp>
        <p:nvSpPr>
          <p:cNvPr id="26" name="Picture Placeholder 2"/>
          <p:cNvSpPr>
            <a:spLocks noGrp="1" noChangeAspect="1"/>
          </p:cNvSpPr>
          <p:nvPr>
            <p:ph type="pic" idx="22"/>
          </p:nvPr>
        </p:nvSpPr>
        <p:spPr>
          <a:xfrm>
            <a:off x="8614078" y="2751192"/>
            <a:ext cx="3298526" cy="2285929"/>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707"/>
            </a:lvl1pPr>
            <a:lvl2pPr marL="487695" indent="0">
              <a:buNone/>
              <a:defRPr sz="1707"/>
            </a:lvl2pPr>
            <a:lvl3pPr marL="975390" indent="0">
              <a:buNone/>
              <a:defRPr sz="1707"/>
            </a:lvl3pPr>
            <a:lvl4pPr marL="1463086" indent="0">
              <a:buNone/>
              <a:defRPr sz="1707"/>
            </a:lvl4pPr>
            <a:lvl5pPr marL="1950781" indent="0">
              <a:buNone/>
              <a:defRPr sz="1707"/>
            </a:lvl5pPr>
            <a:lvl6pPr marL="2438476" indent="0">
              <a:buNone/>
              <a:defRPr sz="1707"/>
            </a:lvl6pPr>
            <a:lvl7pPr marL="2926171" indent="0">
              <a:buNone/>
              <a:defRPr sz="1707"/>
            </a:lvl7pPr>
            <a:lvl8pPr marL="3413867" indent="0">
              <a:buNone/>
              <a:defRPr sz="1707"/>
            </a:lvl8pPr>
            <a:lvl9pPr marL="3901562" indent="0">
              <a:buNone/>
              <a:defRPr sz="1707"/>
            </a:lvl9pPr>
          </a:lstStyle>
          <a:p>
            <a:r>
              <a:rPr lang="en-US"/>
              <a:t>Click icon to add picture</a:t>
            </a:r>
          </a:p>
        </p:txBody>
      </p:sp>
      <p:sp>
        <p:nvSpPr>
          <p:cNvPr id="27" name="Text Placeholder 3"/>
          <p:cNvSpPr>
            <a:spLocks noGrp="1"/>
          </p:cNvSpPr>
          <p:nvPr>
            <p:ph type="body" sz="half" idx="20"/>
          </p:nvPr>
        </p:nvSpPr>
        <p:spPr>
          <a:xfrm>
            <a:off x="8497677" y="6372075"/>
            <a:ext cx="3521050" cy="1864299"/>
          </a:xfrm>
        </p:spPr>
        <p:txBody>
          <a:bodyPr anchor="t">
            <a:normAutofit/>
          </a:bodyPr>
          <a:lstStyle>
            <a:lvl1pPr marL="0" indent="0" algn="ctr">
              <a:buNone/>
              <a:defRPr sz="1493"/>
            </a:lvl1pPr>
            <a:lvl2pPr marL="487695" indent="0">
              <a:buNone/>
              <a:defRPr sz="1280"/>
            </a:lvl2pPr>
            <a:lvl3pPr marL="975390" indent="0">
              <a:buNone/>
              <a:defRPr sz="1067"/>
            </a:lvl3pPr>
            <a:lvl4pPr marL="1463086" indent="0">
              <a:buNone/>
              <a:defRPr sz="960"/>
            </a:lvl4pPr>
            <a:lvl5pPr marL="1950781" indent="0">
              <a:buNone/>
              <a:defRPr sz="960"/>
            </a:lvl5pPr>
            <a:lvl6pPr marL="2438476" indent="0">
              <a:buNone/>
              <a:defRPr sz="960"/>
            </a:lvl6pPr>
            <a:lvl7pPr marL="2926171" indent="0">
              <a:buNone/>
              <a:defRPr sz="960"/>
            </a:lvl7pPr>
            <a:lvl8pPr marL="3413867" indent="0">
              <a:buNone/>
              <a:defRPr sz="960"/>
            </a:lvl8pPr>
            <a:lvl9pPr marL="3901562" indent="0">
              <a:buNone/>
              <a:defRPr sz="960"/>
            </a:lvl9pPr>
          </a:lstStyle>
          <a:p>
            <a:pPr lvl="0"/>
            <a:r>
              <a:rPr lang="en-US"/>
              <a:t>Edit Master text styles</a:t>
            </a:r>
          </a:p>
        </p:txBody>
      </p:sp>
      <p:sp>
        <p:nvSpPr>
          <p:cNvPr id="3" name="Date Placeholder 2"/>
          <p:cNvSpPr>
            <a:spLocks noGrp="1"/>
          </p:cNvSpPr>
          <p:nvPr>
            <p:ph type="dt" sz="half" idx="10"/>
          </p:nvPr>
        </p:nvSpPr>
        <p:spPr/>
        <p:txBody>
          <a:bodyPr/>
          <a:lstStyle/>
          <a:p>
            <a:fld id="{D0D1454D-21C2-45C7-9AF4-656402A9E3BA}" type="datetimeFigureOut">
              <a:rPr lang="en-US" smtClean="0"/>
              <a:t>3/24/2023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1EC98F1-9221-437E-A507-1401E01B5E5D}" type="slidenum">
              <a:rPr lang="en-US" smtClean="0"/>
              <a:t>‹#›</a:t>
            </a:fld>
            <a:endParaRPr lang="en-US"/>
          </a:p>
        </p:txBody>
      </p:sp>
    </p:spTree>
    <p:extLst>
      <p:ext uri="{BB962C8B-B14F-4D97-AF65-F5344CB8AC3E}">
        <p14:creationId xmlns:p14="http://schemas.microsoft.com/office/powerpoint/2010/main" val="28260835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0D1454D-21C2-45C7-9AF4-656402A9E3BA}" type="datetimeFigureOut">
              <a:rPr lang="en-US" smtClean="0"/>
              <a:t>3/24/2023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EC98F1-9221-437E-A507-1401E01B5E5D}" type="slidenum">
              <a:rPr lang="en-US" smtClean="0"/>
              <a:t>‹#›</a:t>
            </a:fld>
            <a:endParaRPr lang="en-US"/>
          </a:p>
        </p:txBody>
      </p:sp>
    </p:spTree>
    <p:extLst>
      <p:ext uri="{BB962C8B-B14F-4D97-AF65-F5344CB8AC3E}">
        <p14:creationId xmlns:p14="http://schemas.microsoft.com/office/powerpoint/2010/main" val="169150304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81940" y="866986"/>
            <a:ext cx="2436786" cy="7369388"/>
          </a:xfrm>
        </p:spPr>
        <p:txBody>
          <a:bodyPr vert="eaVert"/>
          <a:lstStyle>
            <a:lvl1pPr algn="l">
              <a:defRPr/>
            </a:lvl1pPr>
          </a:lstStyle>
          <a:p>
            <a:r>
              <a:rPr lang="en-US"/>
              <a:t>Click to edit Master title style</a:t>
            </a:r>
          </a:p>
        </p:txBody>
      </p:sp>
      <p:sp>
        <p:nvSpPr>
          <p:cNvPr id="3" name="Vertical Text Placeholder 2"/>
          <p:cNvSpPr>
            <a:spLocks noGrp="1"/>
          </p:cNvSpPr>
          <p:nvPr>
            <p:ph type="body" orient="vert" idx="1"/>
          </p:nvPr>
        </p:nvSpPr>
        <p:spPr>
          <a:xfrm>
            <a:off x="974716" y="866986"/>
            <a:ext cx="8444663" cy="7369388"/>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0D1454D-21C2-45C7-9AF4-656402A9E3BA}" type="datetimeFigureOut">
              <a:rPr lang="en-US" smtClean="0"/>
              <a:t>3/24/2023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EC98F1-9221-437E-A507-1401E01B5E5D}" type="slidenum">
              <a:rPr lang="en-US" smtClean="0"/>
              <a:t>‹#›</a:t>
            </a:fld>
            <a:endParaRPr lang="en-US"/>
          </a:p>
        </p:txBody>
      </p:sp>
    </p:spTree>
    <p:extLst>
      <p:ext uri="{BB962C8B-B14F-4D97-AF65-F5344CB8AC3E}">
        <p14:creationId xmlns:p14="http://schemas.microsoft.com/office/powerpoint/2010/main" val="3396106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5360" y="1596249"/>
            <a:ext cx="11054080" cy="3395698"/>
          </a:xfrm>
        </p:spPr>
        <p:txBody>
          <a:bodyPr anchor="b"/>
          <a:lstStyle>
            <a:lvl1pPr algn="ctr">
              <a:defRPr sz="8533"/>
            </a:lvl1pPr>
          </a:lstStyle>
          <a:p>
            <a:r>
              <a:rPr lang="en-US"/>
              <a:t>Click to edit Master title style</a:t>
            </a:r>
          </a:p>
        </p:txBody>
      </p:sp>
      <p:sp>
        <p:nvSpPr>
          <p:cNvPr id="3" name="Subtitle 2"/>
          <p:cNvSpPr>
            <a:spLocks noGrp="1"/>
          </p:cNvSpPr>
          <p:nvPr>
            <p:ph type="subTitle" idx="1"/>
          </p:nvPr>
        </p:nvSpPr>
        <p:spPr>
          <a:xfrm>
            <a:off x="1625600" y="5122898"/>
            <a:ext cx="9753600" cy="2354862"/>
          </a:xfrm>
        </p:spPr>
        <p:txBody>
          <a:bodyPr/>
          <a:lstStyle>
            <a:lvl1pPr marL="0" indent="0" algn="ctr">
              <a:buNone/>
              <a:defRPr sz="3413"/>
            </a:lvl1pPr>
            <a:lvl2pPr marL="650230" indent="0" algn="ctr">
              <a:buNone/>
              <a:defRPr sz="2844"/>
            </a:lvl2pPr>
            <a:lvl3pPr marL="1300460" indent="0" algn="ctr">
              <a:buNone/>
              <a:defRPr sz="2560"/>
            </a:lvl3pPr>
            <a:lvl4pPr marL="1950690" indent="0" algn="ctr">
              <a:buNone/>
              <a:defRPr sz="2276"/>
            </a:lvl4pPr>
            <a:lvl5pPr marL="2600919" indent="0" algn="ctr">
              <a:buNone/>
              <a:defRPr sz="2276"/>
            </a:lvl5pPr>
            <a:lvl6pPr marL="3251149" indent="0" algn="ctr">
              <a:buNone/>
              <a:defRPr sz="2276"/>
            </a:lvl6pPr>
            <a:lvl7pPr marL="3901379" indent="0" algn="ctr">
              <a:buNone/>
              <a:defRPr sz="2276"/>
            </a:lvl7pPr>
            <a:lvl8pPr marL="4551609" indent="0" algn="ctr">
              <a:buNone/>
              <a:defRPr sz="2276"/>
            </a:lvl8pPr>
            <a:lvl9pPr marL="5201839" indent="0" algn="ctr">
              <a:buNone/>
              <a:defRPr sz="2276"/>
            </a:lvl9pPr>
          </a:lstStyle>
          <a:p>
            <a:r>
              <a:rPr lang="en-US"/>
              <a:t>Click to edit Master subtitle style</a:t>
            </a:r>
          </a:p>
        </p:txBody>
      </p:sp>
      <p:sp>
        <p:nvSpPr>
          <p:cNvPr id="4" name="Date Placeholder 3"/>
          <p:cNvSpPr>
            <a:spLocks noGrp="1"/>
          </p:cNvSpPr>
          <p:nvPr>
            <p:ph type="dt" sz="half" idx="10"/>
          </p:nvPr>
        </p:nvSpPr>
        <p:spPr/>
        <p:txBody>
          <a:bodyPr/>
          <a:lstStyle/>
          <a:p>
            <a:fld id="{10B54E55-F1A3-4015-9FD6-F1ACC7322262}" type="datetimeFigureOut">
              <a:rPr lang="en-US" smtClean="0"/>
              <a:t>3/24/2023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AE75CF-73D1-4D0F-9728-351555B94615}" type="slidenum">
              <a:rPr lang="en-US" smtClean="0"/>
              <a:t>‹#›</a:t>
            </a:fld>
            <a:endParaRPr lang="en-US"/>
          </a:p>
        </p:txBody>
      </p:sp>
    </p:spTree>
    <p:extLst>
      <p:ext uri="{BB962C8B-B14F-4D97-AF65-F5344CB8AC3E}">
        <p14:creationId xmlns:p14="http://schemas.microsoft.com/office/powerpoint/2010/main" val="389689953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0B54E55-F1A3-4015-9FD6-F1ACC7322262}" type="datetimeFigureOut">
              <a:rPr lang="en-US" smtClean="0"/>
              <a:t>3/24/2023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AE75CF-73D1-4D0F-9728-351555B94615}" type="slidenum">
              <a:rPr lang="en-US" smtClean="0"/>
              <a:t>‹#›</a:t>
            </a:fld>
            <a:endParaRPr lang="en-US"/>
          </a:p>
        </p:txBody>
      </p:sp>
    </p:spTree>
    <p:extLst>
      <p:ext uri="{BB962C8B-B14F-4D97-AF65-F5344CB8AC3E}">
        <p14:creationId xmlns:p14="http://schemas.microsoft.com/office/powerpoint/2010/main" val="191751820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87307" y="2431629"/>
            <a:ext cx="11216640" cy="4057226"/>
          </a:xfrm>
        </p:spPr>
        <p:txBody>
          <a:bodyPr anchor="b"/>
          <a:lstStyle>
            <a:lvl1pPr>
              <a:defRPr sz="8533"/>
            </a:lvl1pPr>
          </a:lstStyle>
          <a:p>
            <a:r>
              <a:rPr lang="en-US"/>
              <a:t>Click to edit Master title style</a:t>
            </a:r>
          </a:p>
        </p:txBody>
      </p:sp>
      <p:sp>
        <p:nvSpPr>
          <p:cNvPr id="3" name="Text Placeholder 2"/>
          <p:cNvSpPr>
            <a:spLocks noGrp="1"/>
          </p:cNvSpPr>
          <p:nvPr>
            <p:ph type="body" idx="1"/>
          </p:nvPr>
        </p:nvSpPr>
        <p:spPr>
          <a:xfrm>
            <a:off x="887307" y="6527239"/>
            <a:ext cx="11216640" cy="2133599"/>
          </a:xfrm>
        </p:spPr>
        <p:txBody>
          <a:bodyPr/>
          <a:lstStyle>
            <a:lvl1pPr marL="0" indent="0">
              <a:buNone/>
              <a:defRPr sz="3413">
                <a:solidFill>
                  <a:schemeClr val="tx1"/>
                </a:solidFill>
              </a:defRPr>
            </a:lvl1pPr>
            <a:lvl2pPr marL="650230" indent="0">
              <a:buNone/>
              <a:defRPr sz="2844">
                <a:solidFill>
                  <a:schemeClr val="tx1">
                    <a:tint val="75000"/>
                  </a:schemeClr>
                </a:solidFill>
              </a:defRPr>
            </a:lvl2pPr>
            <a:lvl3pPr marL="1300460" indent="0">
              <a:buNone/>
              <a:defRPr sz="2560">
                <a:solidFill>
                  <a:schemeClr val="tx1">
                    <a:tint val="75000"/>
                  </a:schemeClr>
                </a:solidFill>
              </a:defRPr>
            </a:lvl3pPr>
            <a:lvl4pPr marL="1950690" indent="0">
              <a:buNone/>
              <a:defRPr sz="2276">
                <a:solidFill>
                  <a:schemeClr val="tx1">
                    <a:tint val="75000"/>
                  </a:schemeClr>
                </a:solidFill>
              </a:defRPr>
            </a:lvl4pPr>
            <a:lvl5pPr marL="2600919" indent="0">
              <a:buNone/>
              <a:defRPr sz="2276">
                <a:solidFill>
                  <a:schemeClr val="tx1">
                    <a:tint val="75000"/>
                  </a:schemeClr>
                </a:solidFill>
              </a:defRPr>
            </a:lvl5pPr>
            <a:lvl6pPr marL="3251149" indent="0">
              <a:buNone/>
              <a:defRPr sz="2276">
                <a:solidFill>
                  <a:schemeClr val="tx1">
                    <a:tint val="75000"/>
                  </a:schemeClr>
                </a:solidFill>
              </a:defRPr>
            </a:lvl6pPr>
            <a:lvl7pPr marL="3901379" indent="0">
              <a:buNone/>
              <a:defRPr sz="2276">
                <a:solidFill>
                  <a:schemeClr val="tx1">
                    <a:tint val="75000"/>
                  </a:schemeClr>
                </a:solidFill>
              </a:defRPr>
            </a:lvl7pPr>
            <a:lvl8pPr marL="4551609" indent="0">
              <a:buNone/>
              <a:defRPr sz="2276">
                <a:solidFill>
                  <a:schemeClr val="tx1">
                    <a:tint val="75000"/>
                  </a:schemeClr>
                </a:solidFill>
              </a:defRPr>
            </a:lvl8pPr>
            <a:lvl9pPr marL="5201839" indent="0">
              <a:buNone/>
              <a:defRPr sz="2276">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0B54E55-F1A3-4015-9FD6-F1ACC7322262}" type="datetimeFigureOut">
              <a:rPr lang="en-US" smtClean="0"/>
              <a:t>3/24/2023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AE75CF-73D1-4D0F-9728-351555B94615}" type="slidenum">
              <a:rPr lang="en-US" smtClean="0"/>
              <a:t>‹#›</a:t>
            </a:fld>
            <a:endParaRPr lang="en-US"/>
          </a:p>
        </p:txBody>
      </p:sp>
    </p:spTree>
    <p:extLst>
      <p:ext uri="{BB962C8B-B14F-4D97-AF65-F5344CB8AC3E}">
        <p14:creationId xmlns:p14="http://schemas.microsoft.com/office/powerpoint/2010/main" val="143011751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940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836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0B54E55-F1A3-4015-9FD6-F1ACC7322262}" type="datetimeFigureOut">
              <a:rPr lang="en-US" smtClean="0"/>
              <a:t>3/24/2023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AE75CF-73D1-4D0F-9728-351555B94615}" type="slidenum">
              <a:rPr lang="en-US" smtClean="0"/>
              <a:t>‹#›</a:t>
            </a:fld>
            <a:endParaRPr lang="en-US"/>
          </a:p>
        </p:txBody>
      </p:sp>
    </p:spTree>
    <p:extLst>
      <p:ext uri="{BB962C8B-B14F-4D97-AF65-F5344CB8AC3E}">
        <p14:creationId xmlns:p14="http://schemas.microsoft.com/office/powerpoint/2010/main" val="216961370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95774" y="519291"/>
            <a:ext cx="11216640" cy="1885245"/>
          </a:xfrm>
        </p:spPr>
        <p:txBody>
          <a:bodyPr/>
          <a:lstStyle/>
          <a:p>
            <a:r>
              <a:rPr lang="en-US"/>
              <a:t>Click to edit Master title style</a:t>
            </a:r>
          </a:p>
        </p:txBody>
      </p:sp>
      <p:sp>
        <p:nvSpPr>
          <p:cNvPr id="3" name="Text Placeholder 2"/>
          <p:cNvSpPr>
            <a:spLocks noGrp="1"/>
          </p:cNvSpPr>
          <p:nvPr>
            <p:ph type="body" idx="1"/>
          </p:nvPr>
        </p:nvSpPr>
        <p:spPr>
          <a:xfrm>
            <a:off x="895775" y="2390987"/>
            <a:ext cx="5501639" cy="1171786"/>
          </a:xfrm>
        </p:spPr>
        <p:txBody>
          <a:bodyPr anchor="b"/>
          <a:lstStyle>
            <a:lvl1pPr marL="0" indent="0">
              <a:buNone/>
              <a:defRPr sz="3413" b="1"/>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Click to edit Master text styles</a:t>
            </a:r>
          </a:p>
        </p:txBody>
      </p:sp>
      <p:sp>
        <p:nvSpPr>
          <p:cNvPr id="4" name="Content Placeholder 3"/>
          <p:cNvSpPr>
            <a:spLocks noGrp="1"/>
          </p:cNvSpPr>
          <p:nvPr>
            <p:ph sz="half" idx="2"/>
          </p:nvPr>
        </p:nvSpPr>
        <p:spPr>
          <a:xfrm>
            <a:off x="895775" y="3562773"/>
            <a:ext cx="5501639"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83681" y="2390987"/>
            <a:ext cx="5528734" cy="1171786"/>
          </a:xfrm>
        </p:spPr>
        <p:txBody>
          <a:bodyPr anchor="b"/>
          <a:lstStyle>
            <a:lvl1pPr marL="0" indent="0">
              <a:buNone/>
              <a:defRPr sz="3413" b="1"/>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Click to edit Master text styles</a:t>
            </a:r>
          </a:p>
        </p:txBody>
      </p:sp>
      <p:sp>
        <p:nvSpPr>
          <p:cNvPr id="6" name="Content Placeholder 5"/>
          <p:cNvSpPr>
            <a:spLocks noGrp="1"/>
          </p:cNvSpPr>
          <p:nvPr>
            <p:ph sz="quarter" idx="4"/>
          </p:nvPr>
        </p:nvSpPr>
        <p:spPr>
          <a:xfrm>
            <a:off x="6583681" y="3562773"/>
            <a:ext cx="5528734"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0B54E55-F1A3-4015-9FD6-F1ACC7322262}" type="datetimeFigureOut">
              <a:rPr lang="en-US" smtClean="0"/>
              <a:t>3/24/2023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3AE75CF-73D1-4D0F-9728-351555B94615}" type="slidenum">
              <a:rPr lang="en-US" smtClean="0"/>
              <a:t>‹#›</a:t>
            </a:fld>
            <a:endParaRPr lang="en-US"/>
          </a:p>
        </p:txBody>
      </p:sp>
    </p:spTree>
    <p:extLst>
      <p:ext uri="{BB962C8B-B14F-4D97-AF65-F5344CB8AC3E}">
        <p14:creationId xmlns:p14="http://schemas.microsoft.com/office/powerpoint/2010/main" val="28019684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2" name="Picture 11" descr="Slate-V2-SD-vert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90648" y="867446"/>
            <a:ext cx="4875585" cy="7403338"/>
          </a:xfrm>
          <a:prstGeom prst="rect">
            <a:avLst/>
          </a:prstGeom>
        </p:spPr>
      </p:pic>
      <p:sp>
        <p:nvSpPr>
          <p:cNvPr id="2" name="Title 1"/>
          <p:cNvSpPr>
            <a:spLocks noGrp="1"/>
          </p:cNvSpPr>
          <p:nvPr>
            <p:ph type="title"/>
          </p:nvPr>
        </p:nvSpPr>
        <p:spPr>
          <a:xfrm>
            <a:off x="974716" y="867446"/>
            <a:ext cx="5581761" cy="2601725"/>
          </a:xfrm>
        </p:spPr>
        <p:txBody>
          <a:bodyPr anchor="b">
            <a:noAutofit/>
          </a:bodyPr>
          <a:lstStyle>
            <a:lvl1pPr algn="ctr">
              <a:defRPr sz="4551" b="0"/>
            </a:lvl1pPr>
          </a:lstStyle>
          <a:p>
            <a:r>
              <a:rPr lang="en-US"/>
              <a:t>Click to edit Master title style</a:t>
            </a:r>
          </a:p>
        </p:txBody>
      </p:sp>
      <p:sp>
        <p:nvSpPr>
          <p:cNvPr id="3" name="Picture Placeholder 2"/>
          <p:cNvSpPr>
            <a:spLocks noGrp="1" noChangeAspect="1"/>
          </p:cNvSpPr>
          <p:nvPr>
            <p:ph type="pic" idx="1"/>
          </p:nvPr>
        </p:nvSpPr>
        <p:spPr>
          <a:xfrm>
            <a:off x="7078014" y="1058118"/>
            <a:ext cx="4501867" cy="6987125"/>
          </a:xfrm>
          <a:effectLst>
            <a:outerShdw blurRad="38100" dist="25400" dir="4440000">
              <a:srgbClr val="000000">
                <a:alpha val="36000"/>
              </a:srgbClr>
            </a:outerShdw>
          </a:effectLst>
        </p:spPr>
        <p:txBody>
          <a:bodyPr anchor="t">
            <a:normAutofit/>
          </a:bodyPr>
          <a:lstStyle>
            <a:lvl1pPr marL="0" indent="0" algn="ctr">
              <a:buNone/>
              <a:defRPr sz="2276"/>
            </a:lvl1pPr>
            <a:lvl2pPr marL="650230" indent="0">
              <a:buNone/>
              <a:defRPr sz="2276"/>
            </a:lvl2pPr>
            <a:lvl3pPr marL="1300460" indent="0">
              <a:buNone/>
              <a:defRPr sz="2276"/>
            </a:lvl3pPr>
            <a:lvl4pPr marL="1950690" indent="0">
              <a:buNone/>
              <a:defRPr sz="2276"/>
            </a:lvl4pPr>
            <a:lvl5pPr marL="2600919" indent="0">
              <a:buNone/>
              <a:defRPr sz="2276"/>
            </a:lvl5pPr>
            <a:lvl6pPr marL="3251149" indent="0">
              <a:buNone/>
              <a:defRPr sz="2276"/>
            </a:lvl6pPr>
            <a:lvl7pPr marL="3901379" indent="0">
              <a:buNone/>
              <a:defRPr sz="2276"/>
            </a:lvl7pPr>
            <a:lvl8pPr marL="4551609" indent="0">
              <a:buNone/>
              <a:defRPr sz="2276"/>
            </a:lvl8pPr>
            <a:lvl9pPr marL="5201839" indent="0">
              <a:buNone/>
              <a:defRPr sz="2276"/>
            </a:lvl9pPr>
          </a:lstStyle>
          <a:p>
            <a:r>
              <a:rPr lang="en-US"/>
              <a:t>Click icon to add picture</a:t>
            </a:r>
          </a:p>
        </p:txBody>
      </p:sp>
      <p:sp>
        <p:nvSpPr>
          <p:cNvPr id="4" name="Text Placeholder 3"/>
          <p:cNvSpPr>
            <a:spLocks noGrp="1"/>
          </p:cNvSpPr>
          <p:nvPr>
            <p:ph type="body" sz="half" idx="2"/>
          </p:nvPr>
        </p:nvSpPr>
        <p:spPr>
          <a:xfrm>
            <a:off x="974716" y="3469171"/>
            <a:ext cx="5581761" cy="4801613"/>
          </a:xfrm>
        </p:spPr>
        <p:txBody>
          <a:bodyPr anchor="t">
            <a:normAutofit/>
          </a:bodyPr>
          <a:lstStyle>
            <a:lvl1pPr marL="0" indent="0" algn="ctr">
              <a:buNone/>
              <a:defRPr sz="2276"/>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3/24/2023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34768142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0B54E55-F1A3-4015-9FD6-F1ACC7322262}" type="datetimeFigureOut">
              <a:rPr lang="en-US" smtClean="0"/>
              <a:t>3/24/2023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3AE75CF-73D1-4D0F-9728-351555B94615}" type="slidenum">
              <a:rPr lang="en-US" smtClean="0"/>
              <a:t>‹#›</a:t>
            </a:fld>
            <a:endParaRPr lang="en-US"/>
          </a:p>
        </p:txBody>
      </p:sp>
    </p:spTree>
    <p:extLst>
      <p:ext uri="{BB962C8B-B14F-4D97-AF65-F5344CB8AC3E}">
        <p14:creationId xmlns:p14="http://schemas.microsoft.com/office/powerpoint/2010/main" val="351403063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0B54E55-F1A3-4015-9FD6-F1ACC7322262}" type="datetimeFigureOut">
              <a:rPr lang="en-US" smtClean="0"/>
              <a:t>3/24/2023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3AE75CF-73D1-4D0F-9728-351555B94615}" type="slidenum">
              <a:rPr lang="en-US" smtClean="0"/>
              <a:t>‹#›</a:t>
            </a:fld>
            <a:endParaRPr lang="en-US"/>
          </a:p>
        </p:txBody>
      </p:sp>
    </p:spTree>
    <p:extLst>
      <p:ext uri="{BB962C8B-B14F-4D97-AF65-F5344CB8AC3E}">
        <p14:creationId xmlns:p14="http://schemas.microsoft.com/office/powerpoint/2010/main" val="172780856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p:spPr>
        <p:txBody>
          <a:bodyPr anchor="b"/>
          <a:lstStyle>
            <a:lvl1pPr>
              <a:defRPr sz="4551"/>
            </a:lvl1pPr>
          </a:lstStyle>
          <a:p>
            <a:r>
              <a:rPr lang="en-US"/>
              <a:t>Click to edit Master title style</a:t>
            </a:r>
          </a:p>
        </p:txBody>
      </p:sp>
      <p:sp>
        <p:nvSpPr>
          <p:cNvPr id="3" name="Content Placeholder 2"/>
          <p:cNvSpPr>
            <a:spLocks noGrp="1"/>
          </p:cNvSpPr>
          <p:nvPr>
            <p:ph idx="1"/>
          </p:nvPr>
        </p:nvSpPr>
        <p:spPr>
          <a:xfrm>
            <a:off x="5528734" y="1404340"/>
            <a:ext cx="6583680" cy="6931378"/>
          </a:xfrm>
        </p:spPr>
        <p:txBody>
          <a:bodyPr/>
          <a:lstStyle>
            <a:lvl1pPr>
              <a:defRPr sz="4551"/>
            </a:lvl1pPr>
            <a:lvl2pPr>
              <a:defRPr sz="3982"/>
            </a:lvl2pPr>
            <a:lvl3pPr>
              <a:defRPr sz="3413"/>
            </a:lvl3pPr>
            <a:lvl4pPr>
              <a:defRPr sz="2844"/>
            </a:lvl4pPr>
            <a:lvl5pPr>
              <a:defRPr sz="2844"/>
            </a:lvl5pPr>
            <a:lvl6pPr>
              <a:defRPr sz="2844"/>
            </a:lvl6pPr>
            <a:lvl7pPr>
              <a:defRPr sz="2844"/>
            </a:lvl7pPr>
            <a:lvl8pPr>
              <a:defRPr sz="2844"/>
            </a:lvl8pPr>
            <a:lvl9pPr>
              <a:defRPr sz="284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95774" y="2926080"/>
            <a:ext cx="4194386" cy="5420925"/>
          </a:xfrm>
        </p:spPr>
        <p:txBody>
          <a:bodyPr/>
          <a:lstStyle>
            <a:lvl1pPr marL="0" indent="0">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Click to edit Master text styles</a:t>
            </a:r>
          </a:p>
        </p:txBody>
      </p:sp>
      <p:sp>
        <p:nvSpPr>
          <p:cNvPr id="5" name="Date Placeholder 4"/>
          <p:cNvSpPr>
            <a:spLocks noGrp="1"/>
          </p:cNvSpPr>
          <p:nvPr>
            <p:ph type="dt" sz="half" idx="10"/>
          </p:nvPr>
        </p:nvSpPr>
        <p:spPr/>
        <p:txBody>
          <a:bodyPr/>
          <a:lstStyle/>
          <a:p>
            <a:fld id="{10B54E55-F1A3-4015-9FD6-F1ACC7322262}" type="datetimeFigureOut">
              <a:rPr lang="en-US" smtClean="0"/>
              <a:t>3/24/2023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AE75CF-73D1-4D0F-9728-351555B94615}" type="slidenum">
              <a:rPr lang="en-US" smtClean="0"/>
              <a:t>‹#›</a:t>
            </a:fld>
            <a:endParaRPr lang="en-US"/>
          </a:p>
        </p:txBody>
      </p:sp>
    </p:spTree>
    <p:extLst>
      <p:ext uri="{BB962C8B-B14F-4D97-AF65-F5344CB8AC3E}">
        <p14:creationId xmlns:p14="http://schemas.microsoft.com/office/powerpoint/2010/main" val="161803595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p:spPr>
        <p:txBody>
          <a:bodyPr anchor="b"/>
          <a:lstStyle>
            <a:lvl1pPr>
              <a:defRPr sz="4551"/>
            </a:lvl1pPr>
          </a:lstStyle>
          <a:p>
            <a:r>
              <a:rPr lang="en-US"/>
              <a:t>Click to edit Master title style</a:t>
            </a:r>
          </a:p>
        </p:txBody>
      </p:sp>
      <p:sp>
        <p:nvSpPr>
          <p:cNvPr id="3" name="Picture Placeholder 2"/>
          <p:cNvSpPr>
            <a:spLocks noGrp="1" noChangeAspect="1"/>
          </p:cNvSpPr>
          <p:nvPr>
            <p:ph type="pic" idx="1"/>
          </p:nvPr>
        </p:nvSpPr>
        <p:spPr>
          <a:xfrm>
            <a:off x="5528734" y="1404340"/>
            <a:ext cx="6583680" cy="6931378"/>
          </a:xfrm>
        </p:spPr>
        <p:txBody>
          <a:bodyPr anchor="t"/>
          <a:lstStyle>
            <a:lvl1pPr marL="0" indent="0">
              <a:buNone/>
              <a:defRPr sz="4551"/>
            </a:lvl1pPr>
            <a:lvl2pPr marL="650230" indent="0">
              <a:buNone/>
              <a:defRPr sz="3982"/>
            </a:lvl2pPr>
            <a:lvl3pPr marL="1300460" indent="0">
              <a:buNone/>
              <a:defRPr sz="3413"/>
            </a:lvl3pPr>
            <a:lvl4pPr marL="1950690" indent="0">
              <a:buNone/>
              <a:defRPr sz="2844"/>
            </a:lvl4pPr>
            <a:lvl5pPr marL="2600919" indent="0">
              <a:buNone/>
              <a:defRPr sz="2844"/>
            </a:lvl5pPr>
            <a:lvl6pPr marL="3251149" indent="0">
              <a:buNone/>
              <a:defRPr sz="2844"/>
            </a:lvl6pPr>
            <a:lvl7pPr marL="3901379" indent="0">
              <a:buNone/>
              <a:defRPr sz="2844"/>
            </a:lvl7pPr>
            <a:lvl8pPr marL="4551609" indent="0">
              <a:buNone/>
              <a:defRPr sz="2844"/>
            </a:lvl8pPr>
            <a:lvl9pPr marL="5201839" indent="0">
              <a:buNone/>
              <a:defRPr sz="2844"/>
            </a:lvl9pPr>
          </a:lstStyle>
          <a:p>
            <a:r>
              <a:rPr lang="en-US"/>
              <a:t>Click icon to add picture</a:t>
            </a:r>
          </a:p>
        </p:txBody>
      </p:sp>
      <p:sp>
        <p:nvSpPr>
          <p:cNvPr id="4" name="Text Placeholder 3"/>
          <p:cNvSpPr>
            <a:spLocks noGrp="1"/>
          </p:cNvSpPr>
          <p:nvPr>
            <p:ph type="body" sz="half" idx="2"/>
          </p:nvPr>
        </p:nvSpPr>
        <p:spPr>
          <a:xfrm>
            <a:off x="895774" y="2926080"/>
            <a:ext cx="4194386" cy="5420925"/>
          </a:xfrm>
        </p:spPr>
        <p:txBody>
          <a:bodyPr/>
          <a:lstStyle>
            <a:lvl1pPr marL="0" indent="0">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Click to edit Master text styles</a:t>
            </a:r>
          </a:p>
        </p:txBody>
      </p:sp>
      <p:sp>
        <p:nvSpPr>
          <p:cNvPr id="5" name="Date Placeholder 4"/>
          <p:cNvSpPr>
            <a:spLocks noGrp="1"/>
          </p:cNvSpPr>
          <p:nvPr>
            <p:ph type="dt" sz="half" idx="10"/>
          </p:nvPr>
        </p:nvSpPr>
        <p:spPr/>
        <p:txBody>
          <a:bodyPr/>
          <a:lstStyle/>
          <a:p>
            <a:fld id="{10B54E55-F1A3-4015-9FD6-F1ACC7322262}" type="datetimeFigureOut">
              <a:rPr lang="en-US" smtClean="0"/>
              <a:t>3/24/2023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AE75CF-73D1-4D0F-9728-351555B94615}" type="slidenum">
              <a:rPr lang="en-US" smtClean="0"/>
              <a:t>‹#›</a:t>
            </a:fld>
            <a:endParaRPr lang="en-US"/>
          </a:p>
        </p:txBody>
      </p:sp>
    </p:spTree>
    <p:extLst>
      <p:ext uri="{BB962C8B-B14F-4D97-AF65-F5344CB8AC3E}">
        <p14:creationId xmlns:p14="http://schemas.microsoft.com/office/powerpoint/2010/main" val="111202340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0B54E55-F1A3-4015-9FD6-F1ACC7322262}" type="datetimeFigureOut">
              <a:rPr lang="en-US" smtClean="0"/>
              <a:t>3/24/2023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AE75CF-73D1-4D0F-9728-351555B94615}" type="slidenum">
              <a:rPr lang="en-US" smtClean="0"/>
              <a:t>‹#›</a:t>
            </a:fld>
            <a:endParaRPr lang="en-US"/>
          </a:p>
        </p:txBody>
      </p:sp>
    </p:spTree>
    <p:extLst>
      <p:ext uri="{BB962C8B-B14F-4D97-AF65-F5344CB8AC3E}">
        <p14:creationId xmlns:p14="http://schemas.microsoft.com/office/powerpoint/2010/main" val="165616952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06561" y="519289"/>
            <a:ext cx="2804160" cy="82657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94081" y="519289"/>
            <a:ext cx="8249920" cy="82657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0B54E55-F1A3-4015-9FD6-F1ACC7322262}" type="datetimeFigureOut">
              <a:rPr lang="en-US" smtClean="0"/>
              <a:t>3/24/2023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AE75CF-73D1-4D0F-9728-351555B94615}" type="slidenum">
              <a:rPr lang="en-US" smtClean="0"/>
              <a:t>‹#›</a:t>
            </a:fld>
            <a:endParaRPr lang="en-US"/>
          </a:p>
        </p:txBody>
      </p:sp>
    </p:spTree>
    <p:extLst>
      <p:ext uri="{BB962C8B-B14F-4D97-AF65-F5344CB8AC3E}">
        <p14:creationId xmlns:p14="http://schemas.microsoft.com/office/powerpoint/2010/main" val="206795649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25600" y="1596249"/>
            <a:ext cx="9753600" cy="3395698"/>
          </a:xfrm>
        </p:spPr>
        <p:txBody>
          <a:bodyPr anchor="b"/>
          <a:lstStyle>
            <a:lvl1pPr algn="ctr">
              <a:defRPr sz="6400"/>
            </a:lvl1pPr>
          </a:lstStyle>
          <a:p>
            <a:r>
              <a:rPr lang="en-US"/>
              <a:t>Click to edit Master title style</a:t>
            </a:r>
          </a:p>
        </p:txBody>
      </p:sp>
      <p:sp>
        <p:nvSpPr>
          <p:cNvPr id="3" name="Subtitle 2"/>
          <p:cNvSpPr>
            <a:spLocks noGrp="1"/>
          </p:cNvSpPr>
          <p:nvPr>
            <p:ph type="subTitle" idx="1"/>
          </p:nvPr>
        </p:nvSpPr>
        <p:spPr>
          <a:xfrm>
            <a:off x="1625600" y="5122898"/>
            <a:ext cx="9753600" cy="2354862"/>
          </a:xfrm>
        </p:spPr>
        <p:txBody>
          <a:bodyPr/>
          <a:lstStyle>
            <a:lvl1pPr marL="0" indent="0" algn="ctr">
              <a:buNone/>
              <a:defRPr sz="256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p:cNvSpPr>
            <a:spLocks noGrp="1"/>
          </p:cNvSpPr>
          <p:nvPr>
            <p:ph type="dt" sz="half" idx="10"/>
          </p:nvPr>
        </p:nvSpPr>
        <p:spPr/>
        <p:txBody>
          <a:bodyPr/>
          <a:lstStyle/>
          <a:p>
            <a:fld id="{33791D90-A7CA-4122-B20F-BC4D2C5C429D}" type="datetimeFigureOut">
              <a:rPr lang="en-US" smtClean="0"/>
              <a:t>3/24/2023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D21566-2822-4B5A-A015-C3787D8DE73A}" type="slidenum">
              <a:rPr lang="en-US" smtClean="0"/>
              <a:t>‹#›</a:t>
            </a:fld>
            <a:endParaRPr lang="en-US"/>
          </a:p>
        </p:txBody>
      </p:sp>
    </p:spTree>
    <p:extLst>
      <p:ext uri="{BB962C8B-B14F-4D97-AF65-F5344CB8AC3E}">
        <p14:creationId xmlns:p14="http://schemas.microsoft.com/office/powerpoint/2010/main" val="45700747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3791D90-A7CA-4122-B20F-BC4D2C5C429D}" type="datetimeFigureOut">
              <a:rPr lang="en-US" smtClean="0"/>
              <a:t>3/24/2023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D21566-2822-4B5A-A015-C3787D8DE73A}" type="slidenum">
              <a:rPr lang="en-US" smtClean="0"/>
              <a:t>‹#›</a:t>
            </a:fld>
            <a:endParaRPr lang="en-US"/>
          </a:p>
        </p:txBody>
      </p:sp>
    </p:spTree>
    <p:extLst>
      <p:ext uri="{BB962C8B-B14F-4D97-AF65-F5344CB8AC3E}">
        <p14:creationId xmlns:p14="http://schemas.microsoft.com/office/powerpoint/2010/main" val="136217621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87307" y="2431628"/>
            <a:ext cx="11216640" cy="4057226"/>
          </a:xfrm>
        </p:spPr>
        <p:txBody>
          <a:bodyPr anchor="b"/>
          <a:lstStyle>
            <a:lvl1pPr>
              <a:defRPr sz="6400"/>
            </a:lvl1pPr>
          </a:lstStyle>
          <a:p>
            <a:r>
              <a:rPr lang="en-US"/>
              <a:t>Click to edit Master title style</a:t>
            </a:r>
          </a:p>
        </p:txBody>
      </p:sp>
      <p:sp>
        <p:nvSpPr>
          <p:cNvPr id="3" name="Text Placeholder 2"/>
          <p:cNvSpPr>
            <a:spLocks noGrp="1"/>
          </p:cNvSpPr>
          <p:nvPr>
            <p:ph type="body" idx="1"/>
          </p:nvPr>
        </p:nvSpPr>
        <p:spPr>
          <a:xfrm>
            <a:off x="887307" y="6527237"/>
            <a:ext cx="11216640" cy="2133599"/>
          </a:xfrm>
        </p:spPr>
        <p:txBody>
          <a:bodyPr/>
          <a:lstStyle>
            <a:lvl1pPr marL="0" indent="0">
              <a:buNone/>
              <a:defRPr sz="2560">
                <a:solidFill>
                  <a:schemeClr val="tx1">
                    <a:tint val="75000"/>
                  </a:schemeClr>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3791D90-A7CA-4122-B20F-BC4D2C5C429D}" type="datetimeFigureOut">
              <a:rPr lang="en-US" smtClean="0"/>
              <a:t>3/24/2023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D21566-2822-4B5A-A015-C3787D8DE73A}" type="slidenum">
              <a:rPr lang="en-US" smtClean="0"/>
              <a:t>‹#›</a:t>
            </a:fld>
            <a:endParaRPr lang="en-US"/>
          </a:p>
        </p:txBody>
      </p:sp>
    </p:spTree>
    <p:extLst>
      <p:ext uri="{BB962C8B-B14F-4D97-AF65-F5344CB8AC3E}">
        <p14:creationId xmlns:p14="http://schemas.microsoft.com/office/powerpoint/2010/main" val="80441220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94080" y="2596444"/>
            <a:ext cx="5527040" cy="618857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83680" y="2596444"/>
            <a:ext cx="5527040" cy="618857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3791D90-A7CA-4122-B20F-BC4D2C5C429D}" type="datetimeFigureOut">
              <a:rPr lang="en-US" smtClean="0"/>
              <a:t>3/24/2023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D21566-2822-4B5A-A015-C3787D8DE73A}" type="slidenum">
              <a:rPr lang="en-US" smtClean="0"/>
              <a:t>‹#›</a:t>
            </a:fld>
            <a:endParaRPr lang="en-US"/>
          </a:p>
        </p:txBody>
      </p:sp>
    </p:spTree>
    <p:extLst>
      <p:ext uri="{BB962C8B-B14F-4D97-AF65-F5344CB8AC3E}">
        <p14:creationId xmlns:p14="http://schemas.microsoft.com/office/powerpoint/2010/main" val="17668463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5.xml"/><Relationship Id="rId3" Type="http://schemas.openxmlformats.org/officeDocument/2006/relationships/slideLayout" Target="../slideLayouts/slideLayout120.xml"/><Relationship Id="rId7" Type="http://schemas.openxmlformats.org/officeDocument/2006/relationships/slideLayout" Target="../slideLayouts/slideLayout124.xml"/><Relationship Id="rId12" Type="http://schemas.openxmlformats.org/officeDocument/2006/relationships/theme" Target="../theme/theme10.xml"/><Relationship Id="rId2" Type="http://schemas.openxmlformats.org/officeDocument/2006/relationships/slideLayout" Target="../slideLayouts/slideLayout119.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slideLayout" Target="../slideLayouts/slideLayout128.xml"/><Relationship Id="rId5" Type="http://schemas.openxmlformats.org/officeDocument/2006/relationships/slideLayout" Target="../slideLayouts/slideLayout122.xml"/><Relationship Id="rId10" Type="http://schemas.openxmlformats.org/officeDocument/2006/relationships/slideLayout" Target="../slideLayouts/slideLayout127.xml"/><Relationship Id="rId4" Type="http://schemas.openxmlformats.org/officeDocument/2006/relationships/slideLayout" Target="../slideLayouts/slideLayout121.xml"/><Relationship Id="rId9" Type="http://schemas.openxmlformats.org/officeDocument/2006/relationships/slideLayout" Target="../slideLayouts/slideLayout126.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6.xml"/><Relationship Id="rId3" Type="http://schemas.openxmlformats.org/officeDocument/2006/relationships/slideLayout" Target="../slideLayouts/slideLayout131.xml"/><Relationship Id="rId7" Type="http://schemas.openxmlformats.org/officeDocument/2006/relationships/slideLayout" Target="../slideLayouts/slideLayout135.xml"/><Relationship Id="rId12" Type="http://schemas.openxmlformats.org/officeDocument/2006/relationships/theme" Target="../theme/theme11.xml"/><Relationship Id="rId2" Type="http://schemas.openxmlformats.org/officeDocument/2006/relationships/slideLayout" Target="../slideLayouts/slideLayout130.xml"/><Relationship Id="rId1" Type="http://schemas.openxmlformats.org/officeDocument/2006/relationships/slideLayout" Target="../slideLayouts/slideLayout129.xml"/><Relationship Id="rId6" Type="http://schemas.openxmlformats.org/officeDocument/2006/relationships/slideLayout" Target="../slideLayouts/slideLayout134.xml"/><Relationship Id="rId11" Type="http://schemas.openxmlformats.org/officeDocument/2006/relationships/slideLayout" Target="../slideLayouts/slideLayout139.xml"/><Relationship Id="rId5" Type="http://schemas.openxmlformats.org/officeDocument/2006/relationships/slideLayout" Target="../slideLayouts/slideLayout133.xml"/><Relationship Id="rId10" Type="http://schemas.openxmlformats.org/officeDocument/2006/relationships/slideLayout" Target="../slideLayouts/slideLayout138.xml"/><Relationship Id="rId4" Type="http://schemas.openxmlformats.org/officeDocument/2006/relationships/slideLayout" Target="../slideLayouts/slideLayout132.xml"/><Relationship Id="rId9" Type="http://schemas.openxmlformats.org/officeDocument/2006/relationships/slideLayout" Target="../slideLayouts/slideLayout137.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7.xml"/><Relationship Id="rId3" Type="http://schemas.openxmlformats.org/officeDocument/2006/relationships/slideLayout" Target="../slideLayouts/slideLayout142.xml"/><Relationship Id="rId7" Type="http://schemas.openxmlformats.org/officeDocument/2006/relationships/slideLayout" Target="../slideLayouts/slideLayout146.xml"/><Relationship Id="rId12" Type="http://schemas.openxmlformats.org/officeDocument/2006/relationships/theme" Target="../theme/theme12.xml"/><Relationship Id="rId2" Type="http://schemas.openxmlformats.org/officeDocument/2006/relationships/slideLayout" Target="../slideLayouts/slideLayout141.xml"/><Relationship Id="rId1" Type="http://schemas.openxmlformats.org/officeDocument/2006/relationships/slideLayout" Target="../slideLayouts/slideLayout140.xml"/><Relationship Id="rId6" Type="http://schemas.openxmlformats.org/officeDocument/2006/relationships/slideLayout" Target="../slideLayouts/slideLayout145.xml"/><Relationship Id="rId11" Type="http://schemas.openxmlformats.org/officeDocument/2006/relationships/slideLayout" Target="../slideLayouts/slideLayout150.xml"/><Relationship Id="rId5" Type="http://schemas.openxmlformats.org/officeDocument/2006/relationships/slideLayout" Target="../slideLayouts/slideLayout144.xml"/><Relationship Id="rId10" Type="http://schemas.openxmlformats.org/officeDocument/2006/relationships/slideLayout" Target="../slideLayouts/slideLayout149.xml"/><Relationship Id="rId4" Type="http://schemas.openxmlformats.org/officeDocument/2006/relationships/slideLayout" Target="../slideLayouts/slideLayout143.xml"/><Relationship Id="rId9" Type="http://schemas.openxmlformats.org/officeDocument/2006/relationships/slideLayout" Target="../slideLayouts/slideLayout148.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8.xml"/><Relationship Id="rId3" Type="http://schemas.openxmlformats.org/officeDocument/2006/relationships/slideLayout" Target="../slideLayouts/slideLayout153.xml"/><Relationship Id="rId7" Type="http://schemas.openxmlformats.org/officeDocument/2006/relationships/slideLayout" Target="../slideLayouts/slideLayout157.xml"/><Relationship Id="rId12" Type="http://schemas.openxmlformats.org/officeDocument/2006/relationships/theme" Target="../theme/theme13.xml"/><Relationship Id="rId2" Type="http://schemas.openxmlformats.org/officeDocument/2006/relationships/slideLayout" Target="../slideLayouts/slideLayout152.xml"/><Relationship Id="rId1" Type="http://schemas.openxmlformats.org/officeDocument/2006/relationships/slideLayout" Target="../slideLayouts/slideLayout151.xml"/><Relationship Id="rId6" Type="http://schemas.openxmlformats.org/officeDocument/2006/relationships/slideLayout" Target="../slideLayouts/slideLayout156.xml"/><Relationship Id="rId11" Type="http://schemas.openxmlformats.org/officeDocument/2006/relationships/slideLayout" Target="../slideLayouts/slideLayout161.xml"/><Relationship Id="rId5" Type="http://schemas.openxmlformats.org/officeDocument/2006/relationships/slideLayout" Target="../slideLayouts/slideLayout155.xml"/><Relationship Id="rId10" Type="http://schemas.openxmlformats.org/officeDocument/2006/relationships/slideLayout" Target="../slideLayouts/slideLayout160.xml"/><Relationship Id="rId4" Type="http://schemas.openxmlformats.org/officeDocument/2006/relationships/slideLayout" Target="../slideLayouts/slideLayout154.xml"/><Relationship Id="rId9" Type="http://schemas.openxmlformats.org/officeDocument/2006/relationships/slideLayout" Target="../slideLayouts/slideLayout159.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69.xml"/><Relationship Id="rId13" Type="http://schemas.openxmlformats.org/officeDocument/2006/relationships/image" Target="../media/image11.png"/><Relationship Id="rId3" Type="http://schemas.openxmlformats.org/officeDocument/2006/relationships/slideLayout" Target="../slideLayouts/slideLayout164.xml"/><Relationship Id="rId7" Type="http://schemas.openxmlformats.org/officeDocument/2006/relationships/slideLayout" Target="../slideLayouts/slideLayout168.xml"/><Relationship Id="rId12" Type="http://schemas.openxmlformats.org/officeDocument/2006/relationships/theme" Target="../theme/theme14.xml"/><Relationship Id="rId2" Type="http://schemas.openxmlformats.org/officeDocument/2006/relationships/slideLayout" Target="../slideLayouts/slideLayout163.xml"/><Relationship Id="rId1" Type="http://schemas.openxmlformats.org/officeDocument/2006/relationships/slideLayout" Target="../slideLayouts/slideLayout162.xml"/><Relationship Id="rId6" Type="http://schemas.openxmlformats.org/officeDocument/2006/relationships/slideLayout" Target="../slideLayouts/slideLayout167.xml"/><Relationship Id="rId11" Type="http://schemas.openxmlformats.org/officeDocument/2006/relationships/slideLayout" Target="../slideLayouts/slideLayout172.xml"/><Relationship Id="rId5" Type="http://schemas.openxmlformats.org/officeDocument/2006/relationships/slideLayout" Target="../slideLayouts/slideLayout166.xml"/><Relationship Id="rId10" Type="http://schemas.openxmlformats.org/officeDocument/2006/relationships/slideLayout" Target="../slideLayouts/slideLayout171.xml"/><Relationship Id="rId4" Type="http://schemas.openxmlformats.org/officeDocument/2006/relationships/slideLayout" Target="../slideLayouts/slideLayout165.xml"/><Relationship Id="rId9" Type="http://schemas.openxmlformats.org/officeDocument/2006/relationships/slideLayout" Target="../slideLayouts/slideLayout170.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80.xml"/><Relationship Id="rId3" Type="http://schemas.openxmlformats.org/officeDocument/2006/relationships/slideLayout" Target="../slideLayouts/slideLayout175.xml"/><Relationship Id="rId7" Type="http://schemas.openxmlformats.org/officeDocument/2006/relationships/slideLayout" Target="../slideLayouts/slideLayout179.xml"/><Relationship Id="rId12" Type="http://schemas.openxmlformats.org/officeDocument/2006/relationships/theme" Target="../theme/theme15.xml"/><Relationship Id="rId2" Type="http://schemas.openxmlformats.org/officeDocument/2006/relationships/slideLayout" Target="../slideLayouts/slideLayout174.xml"/><Relationship Id="rId1" Type="http://schemas.openxmlformats.org/officeDocument/2006/relationships/slideLayout" Target="../slideLayouts/slideLayout173.xml"/><Relationship Id="rId6" Type="http://schemas.openxmlformats.org/officeDocument/2006/relationships/slideLayout" Target="../slideLayouts/slideLayout178.xml"/><Relationship Id="rId11" Type="http://schemas.openxmlformats.org/officeDocument/2006/relationships/slideLayout" Target="../slideLayouts/slideLayout183.xml"/><Relationship Id="rId5" Type="http://schemas.openxmlformats.org/officeDocument/2006/relationships/slideLayout" Target="../slideLayouts/slideLayout177.xml"/><Relationship Id="rId10" Type="http://schemas.openxmlformats.org/officeDocument/2006/relationships/slideLayout" Target="../slideLayouts/slideLayout182.xml"/><Relationship Id="rId4" Type="http://schemas.openxmlformats.org/officeDocument/2006/relationships/slideLayout" Target="../slideLayouts/slideLayout176.xml"/><Relationship Id="rId9" Type="http://schemas.openxmlformats.org/officeDocument/2006/relationships/slideLayout" Target="../slideLayouts/slideLayout181.xml"/></Relationships>
</file>

<file path=ppt/slideMasters/_rels/slideMaster16.xml.rels><?xml version="1.0" encoding="UTF-8" standalone="yes"?>
<Relationships xmlns="http://schemas.openxmlformats.org/package/2006/relationships"><Relationship Id="rId3" Type="http://schemas.openxmlformats.org/officeDocument/2006/relationships/slideLayout" Target="../slideLayouts/slideLayout186.xml"/><Relationship Id="rId2" Type="http://schemas.openxmlformats.org/officeDocument/2006/relationships/slideLayout" Target="../slideLayouts/slideLayout185.xml"/><Relationship Id="rId1" Type="http://schemas.openxmlformats.org/officeDocument/2006/relationships/slideLayout" Target="../slideLayouts/slideLayout184.xml"/><Relationship Id="rId4" Type="http://schemas.openxmlformats.org/officeDocument/2006/relationships/theme" Target="../theme/theme1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94.xml"/><Relationship Id="rId3" Type="http://schemas.openxmlformats.org/officeDocument/2006/relationships/slideLayout" Target="../slideLayouts/slideLayout189.xml"/><Relationship Id="rId7" Type="http://schemas.openxmlformats.org/officeDocument/2006/relationships/slideLayout" Target="../slideLayouts/slideLayout193.xml"/><Relationship Id="rId12" Type="http://schemas.openxmlformats.org/officeDocument/2006/relationships/theme" Target="../theme/theme17.xml"/><Relationship Id="rId2" Type="http://schemas.openxmlformats.org/officeDocument/2006/relationships/slideLayout" Target="../slideLayouts/slideLayout188.xml"/><Relationship Id="rId1" Type="http://schemas.openxmlformats.org/officeDocument/2006/relationships/slideLayout" Target="../slideLayouts/slideLayout187.xml"/><Relationship Id="rId6" Type="http://schemas.openxmlformats.org/officeDocument/2006/relationships/slideLayout" Target="../slideLayouts/slideLayout192.xml"/><Relationship Id="rId11" Type="http://schemas.openxmlformats.org/officeDocument/2006/relationships/slideLayout" Target="../slideLayouts/slideLayout197.xml"/><Relationship Id="rId5" Type="http://schemas.openxmlformats.org/officeDocument/2006/relationships/slideLayout" Target="../slideLayouts/slideLayout191.xml"/><Relationship Id="rId10" Type="http://schemas.openxmlformats.org/officeDocument/2006/relationships/slideLayout" Target="../slideLayouts/slideLayout196.xml"/><Relationship Id="rId4" Type="http://schemas.openxmlformats.org/officeDocument/2006/relationships/slideLayout" Target="../slideLayouts/slideLayout190.xml"/><Relationship Id="rId9" Type="http://schemas.openxmlformats.org/officeDocument/2006/relationships/slideLayout" Target="../slideLayouts/slideLayout195.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05.xml"/><Relationship Id="rId3" Type="http://schemas.openxmlformats.org/officeDocument/2006/relationships/slideLayout" Target="../slideLayouts/slideLayout200.xml"/><Relationship Id="rId7" Type="http://schemas.openxmlformats.org/officeDocument/2006/relationships/slideLayout" Target="../slideLayouts/slideLayout204.xml"/><Relationship Id="rId12" Type="http://schemas.openxmlformats.org/officeDocument/2006/relationships/theme" Target="../theme/theme18.xml"/><Relationship Id="rId2" Type="http://schemas.openxmlformats.org/officeDocument/2006/relationships/slideLayout" Target="../slideLayouts/slideLayout199.xml"/><Relationship Id="rId1" Type="http://schemas.openxmlformats.org/officeDocument/2006/relationships/slideLayout" Target="../slideLayouts/slideLayout198.xml"/><Relationship Id="rId6" Type="http://schemas.openxmlformats.org/officeDocument/2006/relationships/slideLayout" Target="../slideLayouts/slideLayout203.xml"/><Relationship Id="rId11" Type="http://schemas.openxmlformats.org/officeDocument/2006/relationships/slideLayout" Target="../slideLayouts/slideLayout208.xml"/><Relationship Id="rId5" Type="http://schemas.openxmlformats.org/officeDocument/2006/relationships/slideLayout" Target="../slideLayouts/slideLayout202.xml"/><Relationship Id="rId10" Type="http://schemas.openxmlformats.org/officeDocument/2006/relationships/slideLayout" Target="../slideLayouts/slideLayout207.xml"/><Relationship Id="rId4" Type="http://schemas.openxmlformats.org/officeDocument/2006/relationships/slideLayout" Target="../slideLayouts/slideLayout201.xml"/><Relationship Id="rId9" Type="http://schemas.openxmlformats.org/officeDocument/2006/relationships/slideLayout" Target="../slideLayouts/slideLayout206.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16.xml"/><Relationship Id="rId3" Type="http://schemas.openxmlformats.org/officeDocument/2006/relationships/slideLayout" Target="../slideLayouts/slideLayout211.xml"/><Relationship Id="rId7" Type="http://schemas.openxmlformats.org/officeDocument/2006/relationships/slideLayout" Target="../slideLayouts/slideLayout215.xml"/><Relationship Id="rId12" Type="http://schemas.openxmlformats.org/officeDocument/2006/relationships/theme" Target="../theme/theme19.xml"/><Relationship Id="rId2" Type="http://schemas.openxmlformats.org/officeDocument/2006/relationships/slideLayout" Target="../slideLayouts/slideLayout210.xml"/><Relationship Id="rId1" Type="http://schemas.openxmlformats.org/officeDocument/2006/relationships/slideLayout" Target="../slideLayouts/slideLayout209.xml"/><Relationship Id="rId6" Type="http://schemas.openxmlformats.org/officeDocument/2006/relationships/slideLayout" Target="../slideLayouts/slideLayout214.xml"/><Relationship Id="rId11" Type="http://schemas.openxmlformats.org/officeDocument/2006/relationships/slideLayout" Target="../slideLayouts/slideLayout219.xml"/><Relationship Id="rId5" Type="http://schemas.openxmlformats.org/officeDocument/2006/relationships/slideLayout" Target="../slideLayouts/slideLayout213.xml"/><Relationship Id="rId10" Type="http://schemas.openxmlformats.org/officeDocument/2006/relationships/slideLayout" Target="../slideLayouts/slideLayout218.xml"/><Relationship Id="rId4" Type="http://schemas.openxmlformats.org/officeDocument/2006/relationships/slideLayout" Target="../slideLayouts/slideLayout212.xml"/><Relationship Id="rId9" Type="http://schemas.openxmlformats.org/officeDocument/2006/relationships/slideLayout" Target="../slideLayouts/slideLayout21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27.xml"/><Relationship Id="rId13" Type="http://schemas.openxmlformats.org/officeDocument/2006/relationships/slideLayout" Target="../slideLayouts/slideLayout232.xml"/><Relationship Id="rId18" Type="http://schemas.openxmlformats.org/officeDocument/2006/relationships/theme" Target="../theme/theme20.xml"/><Relationship Id="rId3" Type="http://schemas.openxmlformats.org/officeDocument/2006/relationships/slideLayout" Target="../slideLayouts/slideLayout222.xml"/><Relationship Id="rId21" Type="http://schemas.openxmlformats.org/officeDocument/2006/relationships/image" Target="../media/image30.png"/><Relationship Id="rId7" Type="http://schemas.openxmlformats.org/officeDocument/2006/relationships/slideLayout" Target="../slideLayouts/slideLayout226.xml"/><Relationship Id="rId12" Type="http://schemas.openxmlformats.org/officeDocument/2006/relationships/slideLayout" Target="../slideLayouts/slideLayout231.xml"/><Relationship Id="rId17" Type="http://schemas.openxmlformats.org/officeDocument/2006/relationships/slideLayout" Target="../slideLayouts/slideLayout236.xml"/><Relationship Id="rId2" Type="http://schemas.openxmlformats.org/officeDocument/2006/relationships/slideLayout" Target="../slideLayouts/slideLayout221.xml"/><Relationship Id="rId16" Type="http://schemas.openxmlformats.org/officeDocument/2006/relationships/slideLayout" Target="../slideLayouts/slideLayout235.xml"/><Relationship Id="rId20" Type="http://schemas.openxmlformats.org/officeDocument/2006/relationships/image" Target="../media/image29.png"/><Relationship Id="rId1" Type="http://schemas.openxmlformats.org/officeDocument/2006/relationships/slideLayout" Target="../slideLayouts/slideLayout220.xml"/><Relationship Id="rId6" Type="http://schemas.openxmlformats.org/officeDocument/2006/relationships/slideLayout" Target="../slideLayouts/slideLayout225.xml"/><Relationship Id="rId11" Type="http://schemas.openxmlformats.org/officeDocument/2006/relationships/slideLayout" Target="../slideLayouts/slideLayout230.xml"/><Relationship Id="rId5" Type="http://schemas.openxmlformats.org/officeDocument/2006/relationships/slideLayout" Target="../slideLayouts/slideLayout224.xml"/><Relationship Id="rId15" Type="http://schemas.openxmlformats.org/officeDocument/2006/relationships/slideLayout" Target="../slideLayouts/slideLayout234.xml"/><Relationship Id="rId10" Type="http://schemas.openxmlformats.org/officeDocument/2006/relationships/slideLayout" Target="../slideLayouts/slideLayout229.xml"/><Relationship Id="rId19" Type="http://schemas.openxmlformats.org/officeDocument/2006/relationships/image" Target="../media/image28.png"/><Relationship Id="rId4" Type="http://schemas.openxmlformats.org/officeDocument/2006/relationships/slideLayout" Target="../slideLayouts/slideLayout223.xml"/><Relationship Id="rId9" Type="http://schemas.openxmlformats.org/officeDocument/2006/relationships/slideLayout" Target="../slideLayouts/slideLayout228.xml"/><Relationship Id="rId14" Type="http://schemas.openxmlformats.org/officeDocument/2006/relationships/slideLayout" Target="../slideLayouts/slideLayout233.xml"/><Relationship Id="rId22" Type="http://schemas.openxmlformats.org/officeDocument/2006/relationships/image" Target="../media/image31.png"/></Relationships>
</file>

<file path=ppt/slideMasters/_rels/slideMaster21.xml.rels><?xml version="1.0" encoding="UTF-8" standalone="yes"?>
<Relationships xmlns="http://schemas.openxmlformats.org/package/2006/relationships"><Relationship Id="rId3" Type="http://schemas.openxmlformats.org/officeDocument/2006/relationships/slideLayout" Target="../slideLayouts/slideLayout239.xml"/><Relationship Id="rId2" Type="http://schemas.openxmlformats.org/officeDocument/2006/relationships/slideLayout" Target="../slideLayouts/slideLayout238.xml"/><Relationship Id="rId1" Type="http://schemas.openxmlformats.org/officeDocument/2006/relationships/slideLayout" Target="../slideLayouts/slideLayout237.xml"/><Relationship Id="rId5" Type="http://schemas.openxmlformats.org/officeDocument/2006/relationships/theme" Target="../theme/theme21.xml"/><Relationship Id="rId4" Type="http://schemas.openxmlformats.org/officeDocument/2006/relationships/slideLayout" Target="../slideLayouts/slideLayout24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theme" Target="../theme/theme3.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4.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5.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slideLayout" Target="../slideLayouts/slideLayout80.xml"/><Relationship Id="rId18" Type="http://schemas.openxmlformats.org/officeDocument/2006/relationships/theme" Target="../theme/theme6.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17" Type="http://schemas.openxmlformats.org/officeDocument/2006/relationships/slideLayout" Target="../slideLayouts/slideLayout84.xml"/><Relationship Id="rId2" Type="http://schemas.openxmlformats.org/officeDocument/2006/relationships/slideLayout" Target="../slideLayouts/slideLayout69.xml"/><Relationship Id="rId16" Type="http://schemas.openxmlformats.org/officeDocument/2006/relationships/slideLayout" Target="../slideLayouts/slideLayout83.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5" Type="http://schemas.openxmlformats.org/officeDocument/2006/relationships/slideLayout" Target="../slideLayouts/slideLayout8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slideLayout" Target="../slideLayouts/slideLayout8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2.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theme" Target="../theme/theme7.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3.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theme" Target="../theme/theme8.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4.xml"/><Relationship Id="rId3" Type="http://schemas.openxmlformats.org/officeDocument/2006/relationships/slideLayout" Target="../slideLayouts/slideLayout109.xml"/><Relationship Id="rId7" Type="http://schemas.openxmlformats.org/officeDocument/2006/relationships/slideLayout" Target="../slideLayouts/slideLayout113.xml"/><Relationship Id="rId12" Type="http://schemas.openxmlformats.org/officeDocument/2006/relationships/theme" Target="../theme/theme9.xml"/><Relationship Id="rId2" Type="http://schemas.openxmlformats.org/officeDocument/2006/relationships/slideLayout" Target="../slideLayouts/slideLayout108.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5" Type="http://schemas.openxmlformats.org/officeDocument/2006/relationships/slideLayout" Target="../slideLayouts/slideLayout111.xml"/><Relationship Id="rId10" Type="http://schemas.openxmlformats.org/officeDocument/2006/relationships/slideLayout" Target="../slideLayouts/slideLayout116.xml"/><Relationship Id="rId4" Type="http://schemas.openxmlformats.org/officeDocument/2006/relationships/slideLayout" Target="../slideLayouts/slideLayout110.xml"/><Relationship Id="rId9" Type="http://schemas.openxmlformats.org/officeDocument/2006/relationships/slideLayout" Target="../slideLayouts/slideLayout1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74714" y="866986"/>
            <a:ext cx="11044014" cy="1380196"/>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74714" y="2463930"/>
            <a:ext cx="11044014" cy="5772446"/>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190652" y="8367327"/>
            <a:ext cx="2926080" cy="519289"/>
          </a:xfrm>
          <a:prstGeom prst="rect">
            <a:avLst/>
          </a:prstGeom>
        </p:spPr>
        <p:txBody>
          <a:bodyPr vert="horz" lIns="91440" tIns="45720" rIns="91440" bIns="45720" rtlCol="0" anchor="ctr"/>
          <a:lstStyle>
            <a:lvl1pPr algn="r">
              <a:defRPr sz="1422">
                <a:solidFill>
                  <a:schemeClr val="tx1">
                    <a:lumMod val="95000"/>
                  </a:schemeClr>
                </a:solidFill>
                <a:effectLst>
                  <a:outerShdw blurRad="50800" dist="38100" dir="2700000" algn="tl" rotWithShape="0">
                    <a:schemeClr val="bg1">
                      <a:alpha val="43000"/>
                    </a:schemeClr>
                  </a:outerShdw>
                </a:effectLst>
              </a:defRPr>
            </a:lvl1pPr>
          </a:lstStyle>
          <a:p>
            <a:fld id="{5586B75A-687E-405C-8A0B-8D00578BA2C3}" type="datetime1">
              <a:rPr lang="en-US" kern="1200" smtClean="0">
                <a:solidFill>
                  <a:prstClr val="black"/>
                </a:solidFill>
                <a:latin typeface="Georgia"/>
                <a:ea typeface="+mn-ea"/>
                <a:cs typeface="+mn-cs"/>
              </a:rPr>
              <a:pPr/>
              <a:t>3/24/2023</a:t>
            </a:fld>
            <a:endParaRPr lang="en-US" kern="1200">
              <a:solidFill>
                <a:prstClr val="black"/>
              </a:solidFill>
              <a:latin typeface="Georgia"/>
              <a:ea typeface="+mn-ea"/>
              <a:cs typeface="+mn-cs"/>
            </a:endParaRPr>
          </a:p>
        </p:txBody>
      </p:sp>
      <p:sp>
        <p:nvSpPr>
          <p:cNvPr id="5" name="Footer Placeholder 4"/>
          <p:cNvSpPr>
            <a:spLocks noGrp="1"/>
          </p:cNvSpPr>
          <p:nvPr>
            <p:ph type="ftr" sz="quarter" idx="3"/>
          </p:nvPr>
        </p:nvSpPr>
        <p:spPr>
          <a:xfrm>
            <a:off x="974716" y="8367327"/>
            <a:ext cx="7117723" cy="519289"/>
          </a:xfrm>
          <a:prstGeom prst="rect">
            <a:avLst/>
          </a:prstGeom>
        </p:spPr>
        <p:txBody>
          <a:bodyPr vert="horz" lIns="91440" tIns="45720" rIns="91440" bIns="45720" rtlCol="0" anchor="ctr"/>
          <a:lstStyle>
            <a:lvl1pPr algn="l">
              <a:defRPr sz="1422">
                <a:solidFill>
                  <a:schemeClr val="tx1">
                    <a:lumMod val="95000"/>
                  </a:schemeClr>
                </a:solidFill>
                <a:effectLst>
                  <a:outerShdw blurRad="50800" dist="38100" dir="2700000" algn="tl" rotWithShape="0">
                    <a:schemeClr val="bg1">
                      <a:alpha val="43000"/>
                    </a:schemeClr>
                  </a:outerShdw>
                </a:effectLst>
              </a:defRPr>
            </a:lvl1pPr>
          </a:lstStyle>
          <a:p>
            <a:endParaRPr lang="en-US" kern="1200">
              <a:solidFill>
                <a:prstClr val="black"/>
              </a:solidFill>
              <a:latin typeface="Georgia"/>
              <a:ea typeface="+mn-ea"/>
              <a:cs typeface="+mn-cs"/>
            </a:endParaRPr>
          </a:p>
        </p:txBody>
      </p:sp>
      <p:sp>
        <p:nvSpPr>
          <p:cNvPr id="6" name="Slide Number Placeholder 5"/>
          <p:cNvSpPr>
            <a:spLocks noGrp="1"/>
          </p:cNvSpPr>
          <p:nvPr>
            <p:ph type="sldNum" sz="quarter" idx="4"/>
          </p:nvPr>
        </p:nvSpPr>
        <p:spPr>
          <a:xfrm>
            <a:off x="11214947" y="8367327"/>
            <a:ext cx="803782" cy="519289"/>
          </a:xfrm>
          <a:prstGeom prst="rect">
            <a:avLst/>
          </a:prstGeom>
        </p:spPr>
        <p:txBody>
          <a:bodyPr vert="horz" lIns="91440" tIns="45720" rIns="91440" bIns="45720" rtlCol="0" anchor="ctr"/>
          <a:lstStyle>
            <a:lvl1pPr algn="r">
              <a:defRPr sz="1422">
                <a:solidFill>
                  <a:schemeClr val="tx1">
                    <a:lumMod val="95000"/>
                  </a:schemeClr>
                </a:solidFill>
                <a:effectLst>
                  <a:outerShdw blurRad="50800" dist="38100" dir="2700000" algn="tl" rotWithShape="0">
                    <a:schemeClr val="bg1">
                      <a:alpha val="43000"/>
                    </a:schemeClr>
                  </a:outerShdw>
                </a:effectLst>
              </a:defRPr>
            </a:lvl1pPr>
          </a:lstStyle>
          <a:p>
            <a:fld id="{4FAB73BC-B049-4115-A692-8D63A059BFB8}" type="slidenum">
              <a:rPr lang="en-US" kern="1200" smtClean="0">
                <a:solidFill>
                  <a:prstClr val="black"/>
                </a:solidFill>
                <a:latin typeface="Georgia"/>
                <a:ea typeface="+mn-ea"/>
                <a:cs typeface="+mn-cs"/>
              </a:rPr>
              <a:pPr/>
              <a:t>‹#›</a:t>
            </a:fld>
            <a:endParaRPr lang="en-US" kern="1200">
              <a:solidFill>
                <a:prstClr val="black"/>
              </a:solidFill>
              <a:latin typeface="Georgia"/>
              <a:ea typeface="+mn-ea"/>
              <a:cs typeface="+mn-cs"/>
            </a:endParaRPr>
          </a:p>
        </p:txBody>
      </p:sp>
    </p:spTree>
    <p:extLst>
      <p:ext uri="{BB962C8B-B14F-4D97-AF65-F5344CB8AC3E}">
        <p14:creationId xmlns:p14="http://schemas.microsoft.com/office/powerpoint/2010/main" val="2082022841"/>
      </p:ext>
    </p:extLst>
  </p:cSld>
  <p:clrMap bg1="dk1" tx1="lt1" bg2="dk2" tx2="lt2" accent1="accent1" accent2="accent2" accent3="accent3" accent4="accent4" accent5="accent5" accent6="accent6" hlink="hlink" folHlink="folHlink"/>
  <p:sldLayoutIdLst>
    <p:sldLayoutId id="2147494790" r:id="rId1"/>
    <p:sldLayoutId id="2147494791" r:id="rId2"/>
    <p:sldLayoutId id="2147494792" r:id="rId3"/>
    <p:sldLayoutId id="2147494793" r:id="rId4"/>
    <p:sldLayoutId id="2147494794" r:id="rId5"/>
    <p:sldLayoutId id="2147494795" r:id="rId6"/>
    <p:sldLayoutId id="2147494796" r:id="rId7"/>
    <p:sldLayoutId id="2147494797" r:id="rId8"/>
    <p:sldLayoutId id="2147494798" r:id="rId9"/>
    <p:sldLayoutId id="2147494799" r:id="rId10"/>
    <p:sldLayoutId id="2147494800" r:id="rId11"/>
    <p:sldLayoutId id="2147494801" r:id="rId12"/>
    <p:sldLayoutId id="2147494802" r:id="rId13"/>
    <p:sldLayoutId id="2147494803" r:id="rId14"/>
    <p:sldLayoutId id="2147494804" r:id="rId15"/>
    <p:sldLayoutId id="2147494805" r:id="rId16"/>
    <p:sldLayoutId id="2147494806" r:id="rId17"/>
  </p:sldLayoutIdLst>
  <p:hf sldNum="0" hdr="0" ftr="0" dt="0"/>
  <p:txStyles>
    <p:titleStyle>
      <a:lvl1pPr algn="ctr" defTabSz="650230" rtl="0" eaLnBrk="1" latinLnBrk="0" hangingPunct="1">
        <a:spcBef>
          <a:spcPct val="0"/>
        </a:spcBef>
        <a:buNone/>
        <a:defRPr sz="5689"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487672" indent="-435193" algn="l" defTabSz="650230" rtl="0" eaLnBrk="1" latinLnBrk="0" hangingPunct="1">
        <a:spcBef>
          <a:spcPct val="20000"/>
        </a:spcBef>
        <a:spcAft>
          <a:spcPts val="853"/>
        </a:spcAft>
        <a:buClr>
          <a:schemeClr val="tx2"/>
        </a:buClr>
        <a:buSzPct val="70000"/>
        <a:buFont typeface="Wingdings 2" charset="2"/>
        <a:buChar char=""/>
        <a:defRPr sz="2844"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1023984" indent="-383994" algn="l" defTabSz="650230" rtl="0" eaLnBrk="1" latinLnBrk="0" hangingPunct="1">
        <a:spcBef>
          <a:spcPct val="20000"/>
        </a:spcBef>
        <a:spcAft>
          <a:spcPts val="853"/>
        </a:spcAft>
        <a:buClr>
          <a:schemeClr val="tx2"/>
        </a:buClr>
        <a:buSzPct val="70000"/>
        <a:buFont typeface="Wingdings 2" charset="2"/>
        <a:buChar char=""/>
        <a:defRPr sz="256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459177" indent="-307195" algn="l" defTabSz="650230" rtl="0" eaLnBrk="1" latinLnBrk="0" hangingPunct="1">
        <a:spcBef>
          <a:spcPct val="20000"/>
        </a:spcBef>
        <a:spcAft>
          <a:spcPts val="853"/>
        </a:spcAft>
        <a:buClr>
          <a:schemeClr val="tx2"/>
        </a:buClr>
        <a:buSzPct val="70000"/>
        <a:buFont typeface="Wingdings 2" charset="2"/>
        <a:buChar char=""/>
        <a:defRPr sz="2276"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971169" indent="-307195" algn="l" defTabSz="650230" rtl="0" eaLnBrk="1" latinLnBrk="0" hangingPunct="1">
        <a:spcBef>
          <a:spcPct val="20000"/>
        </a:spcBef>
        <a:spcAft>
          <a:spcPts val="853"/>
        </a:spcAft>
        <a:buClr>
          <a:schemeClr val="tx2"/>
        </a:buClr>
        <a:buSzPct val="70000"/>
        <a:buFont typeface="Wingdings 2" charset="2"/>
        <a:buChar char=""/>
        <a:defRPr sz="1991"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2380763" indent="-307195" algn="l" defTabSz="650230" rtl="0" eaLnBrk="1" latinLnBrk="0" hangingPunct="1">
        <a:spcBef>
          <a:spcPct val="20000"/>
        </a:spcBef>
        <a:spcAft>
          <a:spcPts val="853"/>
        </a:spcAft>
        <a:buClr>
          <a:schemeClr val="tx2"/>
        </a:buClr>
        <a:buSzPct val="70000"/>
        <a:buFont typeface="Wingdings 2" charset="2"/>
        <a:buChar char=""/>
        <a:defRPr sz="1991"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865164" indent="-325115" algn="l" defTabSz="650230" rtl="0" eaLnBrk="1" latinLnBrk="0" hangingPunct="1">
        <a:spcBef>
          <a:spcPct val="20000"/>
        </a:spcBef>
        <a:spcAft>
          <a:spcPts val="853"/>
        </a:spcAft>
        <a:buClr>
          <a:schemeClr val="tx2"/>
        </a:buClr>
        <a:buSzPct val="70000"/>
        <a:buFont typeface="Wingdings 2" charset="2"/>
        <a:buChar char=""/>
        <a:defRPr sz="1991"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3415840" indent="-325115" algn="l" defTabSz="650230" rtl="0" eaLnBrk="1" latinLnBrk="0" hangingPunct="1">
        <a:spcBef>
          <a:spcPct val="20000"/>
        </a:spcBef>
        <a:spcAft>
          <a:spcPts val="853"/>
        </a:spcAft>
        <a:buClr>
          <a:schemeClr val="tx2"/>
        </a:buClr>
        <a:buSzPct val="70000"/>
        <a:buFont typeface="Wingdings 2" charset="2"/>
        <a:buChar char=""/>
        <a:defRPr sz="1991"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3966516" indent="-325115" algn="l" defTabSz="650230" rtl="0" eaLnBrk="1" latinLnBrk="0" hangingPunct="1">
        <a:spcBef>
          <a:spcPct val="20000"/>
        </a:spcBef>
        <a:spcAft>
          <a:spcPts val="853"/>
        </a:spcAft>
        <a:buClr>
          <a:schemeClr val="tx2"/>
        </a:buClr>
        <a:buSzPct val="70000"/>
        <a:buFont typeface="Wingdings 2" charset="2"/>
        <a:buChar char=""/>
        <a:defRPr sz="1991"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4417638" indent="-325115" algn="l" defTabSz="650230" rtl="0" eaLnBrk="1" latinLnBrk="0" hangingPunct="1">
        <a:spcBef>
          <a:spcPct val="20000"/>
        </a:spcBef>
        <a:spcAft>
          <a:spcPts val="853"/>
        </a:spcAft>
        <a:buClr>
          <a:schemeClr val="tx2"/>
        </a:buClr>
        <a:buSzPct val="70000"/>
        <a:buFont typeface="Wingdings 2" charset="2"/>
        <a:buChar char=""/>
        <a:defRPr sz="1991"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650230" rtl="0" eaLnBrk="1" latinLnBrk="0" hangingPunct="1">
        <a:defRPr sz="2560" kern="1200">
          <a:solidFill>
            <a:schemeClr val="tx1"/>
          </a:solidFill>
          <a:latin typeface="+mn-lt"/>
          <a:ea typeface="+mn-ea"/>
          <a:cs typeface="+mn-cs"/>
        </a:defRPr>
      </a:lvl1pPr>
      <a:lvl2pPr marL="650230" algn="l" defTabSz="650230" rtl="0" eaLnBrk="1" latinLnBrk="0" hangingPunct="1">
        <a:defRPr sz="2560" kern="1200">
          <a:solidFill>
            <a:schemeClr val="tx1"/>
          </a:solidFill>
          <a:latin typeface="+mn-lt"/>
          <a:ea typeface="+mn-ea"/>
          <a:cs typeface="+mn-cs"/>
        </a:defRPr>
      </a:lvl2pPr>
      <a:lvl3pPr marL="1300460" algn="l" defTabSz="650230" rtl="0" eaLnBrk="1" latinLnBrk="0" hangingPunct="1">
        <a:defRPr sz="2560" kern="1200">
          <a:solidFill>
            <a:schemeClr val="tx1"/>
          </a:solidFill>
          <a:latin typeface="+mn-lt"/>
          <a:ea typeface="+mn-ea"/>
          <a:cs typeface="+mn-cs"/>
        </a:defRPr>
      </a:lvl3pPr>
      <a:lvl4pPr marL="1950690" algn="l" defTabSz="650230" rtl="0" eaLnBrk="1" latinLnBrk="0" hangingPunct="1">
        <a:defRPr sz="2560" kern="1200">
          <a:solidFill>
            <a:schemeClr val="tx1"/>
          </a:solidFill>
          <a:latin typeface="+mn-lt"/>
          <a:ea typeface="+mn-ea"/>
          <a:cs typeface="+mn-cs"/>
        </a:defRPr>
      </a:lvl4pPr>
      <a:lvl5pPr marL="2600919" algn="l" defTabSz="650230" rtl="0" eaLnBrk="1" latinLnBrk="0" hangingPunct="1">
        <a:defRPr sz="2560" kern="1200">
          <a:solidFill>
            <a:schemeClr val="tx1"/>
          </a:solidFill>
          <a:latin typeface="+mn-lt"/>
          <a:ea typeface="+mn-ea"/>
          <a:cs typeface="+mn-cs"/>
        </a:defRPr>
      </a:lvl5pPr>
      <a:lvl6pPr marL="3251149" algn="l" defTabSz="650230" rtl="0" eaLnBrk="1" latinLnBrk="0" hangingPunct="1">
        <a:defRPr sz="2560" kern="1200">
          <a:solidFill>
            <a:schemeClr val="tx1"/>
          </a:solidFill>
          <a:latin typeface="+mn-lt"/>
          <a:ea typeface="+mn-ea"/>
          <a:cs typeface="+mn-cs"/>
        </a:defRPr>
      </a:lvl6pPr>
      <a:lvl7pPr marL="3901379" algn="l" defTabSz="650230" rtl="0" eaLnBrk="1" latinLnBrk="0" hangingPunct="1">
        <a:defRPr sz="2560" kern="1200">
          <a:solidFill>
            <a:schemeClr val="tx1"/>
          </a:solidFill>
          <a:latin typeface="+mn-lt"/>
          <a:ea typeface="+mn-ea"/>
          <a:cs typeface="+mn-cs"/>
        </a:defRPr>
      </a:lvl7pPr>
      <a:lvl8pPr marL="4551609" algn="l" defTabSz="650230" rtl="0" eaLnBrk="1" latinLnBrk="0" hangingPunct="1">
        <a:defRPr sz="2560" kern="1200">
          <a:solidFill>
            <a:schemeClr val="tx1"/>
          </a:solidFill>
          <a:latin typeface="+mn-lt"/>
          <a:ea typeface="+mn-ea"/>
          <a:cs typeface="+mn-cs"/>
        </a:defRPr>
      </a:lvl8pPr>
      <a:lvl9pPr marL="5201839" algn="l" defTabSz="650230" rtl="0" eaLnBrk="1" latinLnBrk="0" hangingPunct="1">
        <a:defRPr sz="256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21" name="Straight Connector 20">
            <a:extLst>
              <a:ext uri="{FF2B5EF4-FFF2-40B4-BE49-F238E27FC236}">
                <a16:creationId xmlns:a16="http://schemas.microsoft.com/office/drawing/2014/main" id="{4436E0F2-A64B-471E-93C0-8DFE08CC57C8}"/>
              </a:ext>
            </a:extLst>
          </p:cNvPr>
          <p:cNvCxnSpPr>
            <a:cxnSpLocks/>
          </p:cNvCxnSpPr>
          <p:nvPr/>
        </p:nvCxnSpPr>
        <p:spPr>
          <a:xfrm flipH="1">
            <a:off x="0" y="0"/>
            <a:ext cx="3327699" cy="97536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C1E3AB1-2A8C-4607-9FAE-D8BDB280FE1A}"/>
              </a:ext>
            </a:extLst>
          </p:cNvPr>
          <p:cNvCxnSpPr>
            <a:cxnSpLocks/>
          </p:cNvCxnSpPr>
          <p:nvPr/>
        </p:nvCxnSpPr>
        <p:spPr>
          <a:xfrm flipH="1">
            <a:off x="0" y="1"/>
            <a:ext cx="964019" cy="930656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26D66059-832F-40B6-A35F-F56C8F38A1E7}"/>
              </a:ext>
            </a:extLst>
          </p:cNvPr>
          <p:cNvCxnSpPr>
            <a:cxnSpLocks/>
          </p:cNvCxnSpPr>
          <p:nvPr/>
        </p:nvCxnSpPr>
        <p:spPr>
          <a:xfrm flipH="1" flipV="1">
            <a:off x="-45720" y="8236374"/>
            <a:ext cx="6705601" cy="1517228"/>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A515E2ED-7EA9-448D-83FA-54C3DF9723BD}"/>
              </a:ext>
            </a:extLst>
          </p:cNvPr>
          <p:cNvCxnSpPr>
            <a:cxnSpLocks/>
          </p:cNvCxnSpPr>
          <p:nvPr/>
        </p:nvCxnSpPr>
        <p:spPr>
          <a:xfrm flipH="1">
            <a:off x="9027162" y="8317653"/>
            <a:ext cx="3977638" cy="1435947"/>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20595356-EABD-4767-AC9D-EA21FF115EC0}"/>
              </a:ext>
            </a:extLst>
          </p:cNvPr>
          <p:cNvCxnSpPr>
            <a:cxnSpLocks/>
          </p:cNvCxnSpPr>
          <p:nvPr/>
        </p:nvCxnSpPr>
        <p:spPr>
          <a:xfrm flipH="1">
            <a:off x="12312702" y="2343574"/>
            <a:ext cx="692098" cy="7410027"/>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8CD9F06-9628-469C-B788-A894E3E08281}"/>
              </a:ext>
            </a:extLst>
          </p:cNvPr>
          <p:cNvCxnSpPr>
            <a:cxnSpLocks/>
          </p:cNvCxnSpPr>
          <p:nvPr/>
        </p:nvCxnSpPr>
        <p:spPr>
          <a:xfrm flipH="1" flipV="1">
            <a:off x="11500324" y="0"/>
            <a:ext cx="1504476" cy="6056306"/>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8550A431-0B61-421B-B4B7-24C0CFF0F938}"/>
              </a:ext>
            </a:extLst>
          </p:cNvPr>
          <p:cNvCxnSpPr>
            <a:cxnSpLocks/>
          </p:cNvCxnSpPr>
          <p:nvPr/>
        </p:nvCxnSpPr>
        <p:spPr>
          <a:xfrm flipH="1" flipV="1">
            <a:off x="6964681" y="-6774"/>
            <a:ext cx="6040119" cy="1325476"/>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p:nvSpPr>
          <p:cNvPr id="2" name="Title Placeholder 1">
            <a:extLst>
              <a:ext uri="{FF2B5EF4-FFF2-40B4-BE49-F238E27FC236}">
                <a16:creationId xmlns:a16="http://schemas.microsoft.com/office/drawing/2014/main" id="{675B94C5-D205-4339-B029-5D0FD2E5F3DB}"/>
              </a:ext>
            </a:extLst>
          </p:cNvPr>
          <p:cNvSpPr>
            <a:spLocks noGrp="1"/>
          </p:cNvSpPr>
          <p:nvPr>
            <p:ph type="title"/>
          </p:nvPr>
        </p:nvSpPr>
        <p:spPr>
          <a:xfrm>
            <a:off x="1219200" y="758615"/>
            <a:ext cx="10566400" cy="196573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096DC5C-BD34-4CE4-8AA7-A6A4B9516F8F}"/>
              </a:ext>
            </a:extLst>
          </p:cNvPr>
          <p:cNvSpPr>
            <a:spLocks noGrp="1"/>
          </p:cNvSpPr>
          <p:nvPr>
            <p:ph type="body" idx="1"/>
          </p:nvPr>
        </p:nvSpPr>
        <p:spPr>
          <a:xfrm>
            <a:off x="1219200" y="2858032"/>
            <a:ext cx="10566400" cy="572362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F192A7-D622-449D-9FC2-48FDE4D690F1}"/>
              </a:ext>
            </a:extLst>
          </p:cNvPr>
          <p:cNvSpPr>
            <a:spLocks noGrp="1"/>
          </p:cNvSpPr>
          <p:nvPr>
            <p:ph type="dt" sz="half" idx="2"/>
          </p:nvPr>
        </p:nvSpPr>
        <p:spPr>
          <a:xfrm>
            <a:off x="7826242" y="9100627"/>
            <a:ext cx="4473502" cy="519289"/>
          </a:xfrm>
          <a:prstGeom prst="rect">
            <a:avLst/>
          </a:prstGeom>
        </p:spPr>
        <p:txBody>
          <a:bodyPr vert="horz" lIns="91440" tIns="45720" rIns="91440" bIns="45720" rtlCol="0" anchor="ctr">
            <a:normAutofit/>
          </a:bodyPr>
          <a:lstStyle>
            <a:lvl1pPr algn="r">
              <a:defRPr sz="1173">
                <a:solidFill>
                  <a:schemeClr val="tx2"/>
                </a:solidFill>
                <a:latin typeface="+mn-lt"/>
              </a:defRPr>
            </a:lvl1pPr>
          </a:lstStyle>
          <a:p>
            <a:fld id="{11EAACC7-3B3F-47D1-959A-EF58926E955E}" type="datetimeFigureOut">
              <a:rPr lang="en-US" smtClean="0"/>
              <a:t>3/24/2023</a:t>
            </a:fld>
            <a:endParaRPr lang="en-US"/>
          </a:p>
        </p:txBody>
      </p:sp>
      <p:sp>
        <p:nvSpPr>
          <p:cNvPr id="5" name="Footer Placeholder 4">
            <a:extLst>
              <a:ext uri="{FF2B5EF4-FFF2-40B4-BE49-F238E27FC236}">
                <a16:creationId xmlns:a16="http://schemas.microsoft.com/office/drawing/2014/main" id="{8435B93C-2BE9-4847-BFE5-D3CBCC6E948C}"/>
              </a:ext>
            </a:extLst>
          </p:cNvPr>
          <p:cNvSpPr>
            <a:spLocks noGrp="1"/>
          </p:cNvSpPr>
          <p:nvPr>
            <p:ph type="ftr" sz="quarter" idx="3"/>
          </p:nvPr>
        </p:nvSpPr>
        <p:spPr>
          <a:xfrm>
            <a:off x="164725" y="9100627"/>
            <a:ext cx="4797136" cy="519289"/>
          </a:xfrm>
          <a:prstGeom prst="rect">
            <a:avLst/>
          </a:prstGeom>
        </p:spPr>
        <p:txBody>
          <a:bodyPr vert="horz" lIns="91440" tIns="45720" rIns="91440" bIns="45720" rtlCol="0" anchor="ctr">
            <a:normAutofit/>
          </a:bodyPr>
          <a:lstStyle>
            <a:lvl1pPr algn="l">
              <a:defRPr sz="1280" b="1" spc="32" baseline="0">
                <a:solidFill>
                  <a:schemeClr val="tx2"/>
                </a:solidFill>
                <a:latin typeface="+mj-lt"/>
              </a:defRPr>
            </a:lvl1pPr>
          </a:lstStyle>
          <a:p>
            <a:endParaRPr lang="en-US"/>
          </a:p>
        </p:txBody>
      </p:sp>
      <p:sp>
        <p:nvSpPr>
          <p:cNvPr id="6" name="Slide Number Placeholder 5">
            <a:extLst>
              <a:ext uri="{FF2B5EF4-FFF2-40B4-BE49-F238E27FC236}">
                <a16:creationId xmlns:a16="http://schemas.microsoft.com/office/drawing/2014/main" id="{ADF70A99-395E-4F22-8AAB-6C7EE743D7D5}"/>
              </a:ext>
            </a:extLst>
          </p:cNvPr>
          <p:cNvSpPr>
            <a:spLocks noGrp="1"/>
          </p:cNvSpPr>
          <p:nvPr>
            <p:ph type="sldNum" sz="quarter" idx="4"/>
          </p:nvPr>
        </p:nvSpPr>
        <p:spPr>
          <a:xfrm>
            <a:off x="12375976" y="9100627"/>
            <a:ext cx="502279" cy="519289"/>
          </a:xfrm>
          <a:prstGeom prst="rect">
            <a:avLst/>
          </a:prstGeom>
        </p:spPr>
        <p:txBody>
          <a:bodyPr vert="horz" lIns="91440" tIns="45720" rIns="91440" bIns="45720" rtlCol="0" anchor="ctr">
            <a:normAutofit/>
          </a:bodyPr>
          <a:lstStyle>
            <a:lvl1pPr algn="r">
              <a:defRPr sz="1173">
                <a:solidFill>
                  <a:schemeClr val="tx2"/>
                </a:solidFill>
                <a:latin typeface="+mn-lt"/>
              </a:defRPr>
            </a:lvl1pPr>
          </a:lstStyle>
          <a:p>
            <a:fld id="{312CC964-A50B-4C29-B4E4-2C30BB34CCF3}" type="slidenum">
              <a:rPr lang="en-US" smtClean="0"/>
              <a:t>‹#›</a:t>
            </a:fld>
            <a:endParaRPr lang="en-US"/>
          </a:p>
        </p:txBody>
      </p:sp>
    </p:spTree>
    <p:extLst>
      <p:ext uri="{BB962C8B-B14F-4D97-AF65-F5344CB8AC3E}">
        <p14:creationId xmlns:p14="http://schemas.microsoft.com/office/powerpoint/2010/main" val="4032334377"/>
      </p:ext>
    </p:extLst>
  </p:cSld>
  <p:clrMap bg1="lt1" tx1="dk1" bg2="lt2" tx2="dk2" accent1="accent1" accent2="accent2" accent3="accent3" accent4="accent4" accent5="accent5" accent6="accent6" hlink="hlink" folHlink="folHlink"/>
  <p:sldLayoutIdLst>
    <p:sldLayoutId id="2147496712" r:id="rId1"/>
    <p:sldLayoutId id="2147496713" r:id="rId2"/>
    <p:sldLayoutId id="2147496714" r:id="rId3"/>
    <p:sldLayoutId id="2147496715" r:id="rId4"/>
    <p:sldLayoutId id="2147496716" r:id="rId5"/>
    <p:sldLayoutId id="2147496717" r:id="rId6"/>
    <p:sldLayoutId id="2147496718" r:id="rId7"/>
    <p:sldLayoutId id="2147496719" r:id="rId8"/>
    <p:sldLayoutId id="2147496720" r:id="rId9"/>
    <p:sldLayoutId id="2147496721" r:id="rId10"/>
    <p:sldLayoutId id="2147496722" r:id="rId11"/>
  </p:sldLayoutIdLst>
  <p:txStyles>
    <p:titleStyle>
      <a:lvl1pPr algn="l" defTabSz="975390" rtl="0" eaLnBrk="1" latinLnBrk="0" hangingPunct="1">
        <a:lnSpc>
          <a:spcPct val="90000"/>
        </a:lnSpc>
        <a:spcBef>
          <a:spcPct val="0"/>
        </a:spcBef>
        <a:buNone/>
        <a:defRPr sz="4693" i="1" kern="1200" cap="all" baseline="0">
          <a:solidFill>
            <a:schemeClr val="tx2"/>
          </a:solidFill>
          <a:latin typeface="+mj-lt"/>
          <a:ea typeface="+mj-ea"/>
          <a:cs typeface="+mj-cs"/>
        </a:defRPr>
      </a:lvl1pPr>
    </p:titleStyle>
    <p:bodyStyle>
      <a:lvl1pPr marL="243848" indent="-243848" algn="l" defTabSz="975390" rtl="0" eaLnBrk="1" latinLnBrk="0" hangingPunct="1">
        <a:lnSpc>
          <a:spcPct val="100000"/>
        </a:lnSpc>
        <a:spcBef>
          <a:spcPts val="1067"/>
        </a:spcBef>
        <a:buSzPct val="80000"/>
        <a:buFont typeface="Arial" panose="020B0604020202020204" pitchFamily="34" charset="0"/>
        <a:buChar char="•"/>
        <a:defRPr sz="2560" kern="1200">
          <a:solidFill>
            <a:schemeClr val="tx2"/>
          </a:solidFill>
          <a:latin typeface="+mn-lt"/>
          <a:ea typeface="+mn-ea"/>
          <a:cs typeface="+mn-cs"/>
        </a:defRPr>
      </a:lvl1pPr>
      <a:lvl2pPr marL="731543" indent="-243848" algn="l" defTabSz="975390" rtl="0" eaLnBrk="1" latinLnBrk="0" hangingPunct="1">
        <a:lnSpc>
          <a:spcPct val="100000"/>
        </a:lnSpc>
        <a:spcBef>
          <a:spcPts val="533"/>
        </a:spcBef>
        <a:buSzPct val="80000"/>
        <a:buFont typeface="Arial" panose="020B0604020202020204" pitchFamily="34" charset="0"/>
        <a:buChar char="•"/>
        <a:defRPr sz="2133" kern="1200">
          <a:solidFill>
            <a:schemeClr val="tx2"/>
          </a:solidFill>
          <a:latin typeface="+mn-lt"/>
          <a:ea typeface="+mn-ea"/>
          <a:cs typeface="+mn-cs"/>
        </a:defRPr>
      </a:lvl2pPr>
      <a:lvl3pPr marL="1219238" indent="-243848" algn="l" defTabSz="975390" rtl="0" eaLnBrk="1" latinLnBrk="0" hangingPunct="1">
        <a:lnSpc>
          <a:spcPct val="100000"/>
        </a:lnSpc>
        <a:spcBef>
          <a:spcPts val="533"/>
        </a:spcBef>
        <a:buSzPct val="80000"/>
        <a:buFont typeface="Arial" panose="020B0604020202020204" pitchFamily="34" charset="0"/>
        <a:buChar char="•"/>
        <a:defRPr sz="1920" kern="1200">
          <a:solidFill>
            <a:schemeClr val="tx2"/>
          </a:solidFill>
          <a:latin typeface="+mn-lt"/>
          <a:ea typeface="+mn-ea"/>
          <a:cs typeface="+mn-cs"/>
        </a:defRPr>
      </a:lvl3pPr>
      <a:lvl4pPr marL="1706933" indent="-243848" algn="l" defTabSz="975390" rtl="0" eaLnBrk="1" latinLnBrk="0" hangingPunct="1">
        <a:lnSpc>
          <a:spcPct val="100000"/>
        </a:lnSpc>
        <a:spcBef>
          <a:spcPts val="533"/>
        </a:spcBef>
        <a:buSzPct val="80000"/>
        <a:buFont typeface="Arial" panose="020B0604020202020204" pitchFamily="34" charset="0"/>
        <a:buChar char="•"/>
        <a:defRPr sz="1707" kern="1200">
          <a:solidFill>
            <a:schemeClr val="tx2"/>
          </a:solidFill>
          <a:latin typeface="+mn-lt"/>
          <a:ea typeface="+mn-ea"/>
          <a:cs typeface="+mn-cs"/>
        </a:defRPr>
      </a:lvl4pPr>
      <a:lvl5pPr marL="2194629" indent="-243848" algn="l" defTabSz="975390" rtl="0" eaLnBrk="1" latinLnBrk="0" hangingPunct="1">
        <a:lnSpc>
          <a:spcPct val="100000"/>
        </a:lnSpc>
        <a:spcBef>
          <a:spcPts val="533"/>
        </a:spcBef>
        <a:buSzPct val="80000"/>
        <a:buFont typeface="Arial" panose="020B0604020202020204" pitchFamily="34" charset="0"/>
        <a:buChar char="•"/>
        <a:defRPr sz="1707" kern="1200">
          <a:solidFill>
            <a:schemeClr val="tx2"/>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10BB995-1946-46CE-BF43-E90F6DB5A526}"/>
              </a:ext>
            </a:extLst>
          </p:cNvPr>
          <p:cNvSpPr>
            <a:spLocks noGrp="1"/>
          </p:cNvSpPr>
          <p:nvPr>
            <p:ph type="title"/>
          </p:nvPr>
        </p:nvSpPr>
        <p:spPr>
          <a:xfrm>
            <a:off x="894080" y="519290"/>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572B7C-9FFE-4A62-86B9-06059AA07DDE}"/>
              </a:ext>
            </a:extLst>
          </p:cNvPr>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51423E-349B-40FA-84AD-20EE5FF222FB}"/>
              </a:ext>
            </a:extLst>
          </p:cNvPr>
          <p:cNvSpPr>
            <a:spLocks noGrp="1"/>
          </p:cNvSpPr>
          <p:nvPr>
            <p:ph type="dt" sz="half" idx="2"/>
          </p:nvPr>
        </p:nvSpPr>
        <p:spPr>
          <a:xfrm>
            <a:off x="894080" y="9040143"/>
            <a:ext cx="2926080" cy="519289"/>
          </a:xfrm>
          <a:prstGeom prst="rect">
            <a:avLst/>
          </a:prstGeom>
        </p:spPr>
        <p:txBody>
          <a:bodyPr vert="horz" lIns="91440" tIns="45720" rIns="91440" bIns="45720" rtlCol="0" anchor="ctr"/>
          <a:lstStyle>
            <a:lvl1pPr algn="l">
              <a:defRPr sz="1280">
                <a:solidFill>
                  <a:schemeClr val="tx1">
                    <a:tint val="75000"/>
                  </a:schemeClr>
                </a:solidFill>
              </a:defRPr>
            </a:lvl1pPr>
          </a:lstStyle>
          <a:p>
            <a:fld id="{16E42D8C-D441-47C1-BBCF-B084B73EC3D6}" type="datetimeFigureOut">
              <a:rPr lang="en-US" smtClean="0"/>
              <a:t>3/24/2023</a:t>
            </a:fld>
            <a:endParaRPr lang="en-US"/>
          </a:p>
        </p:txBody>
      </p:sp>
      <p:sp>
        <p:nvSpPr>
          <p:cNvPr id="5" name="Footer Placeholder 4">
            <a:extLst>
              <a:ext uri="{FF2B5EF4-FFF2-40B4-BE49-F238E27FC236}">
                <a16:creationId xmlns:a16="http://schemas.microsoft.com/office/drawing/2014/main" id="{51C6B8ED-1876-4E07-8E86-45B7C25EED0B}"/>
              </a:ext>
            </a:extLst>
          </p:cNvPr>
          <p:cNvSpPr>
            <a:spLocks noGrp="1"/>
          </p:cNvSpPr>
          <p:nvPr>
            <p:ph type="ftr" sz="quarter" idx="3"/>
          </p:nvPr>
        </p:nvSpPr>
        <p:spPr>
          <a:xfrm>
            <a:off x="4307840" y="9040143"/>
            <a:ext cx="4389120" cy="519289"/>
          </a:xfrm>
          <a:prstGeom prst="rect">
            <a:avLst/>
          </a:prstGeom>
        </p:spPr>
        <p:txBody>
          <a:bodyPr vert="horz" lIns="91440" tIns="45720" rIns="91440" bIns="45720" rtlCol="0" anchor="ctr"/>
          <a:lstStyle>
            <a:lvl1pPr algn="ctr">
              <a:defRPr sz="128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79B457D-41F0-4FBC-B95B-334B8BD557C2}"/>
              </a:ext>
            </a:extLst>
          </p:cNvPr>
          <p:cNvSpPr>
            <a:spLocks noGrp="1"/>
          </p:cNvSpPr>
          <p:nvPr>
            <p:ph type="sldNum" sz="quarter" idx="4"/>
          </p:nvPr>
        </p:nvSpPr>
        <p:spPr>
          <a:xfrm>
            <a:off x="9184640" y="9040143"/>
            <a:ext cx="2926080" cy="519289"/>
          </a:xfrm>
          <a:prstGeom prst="rect">
            <a:avLst/>
          </a:prstGeom>
        </p:spPr>
        <p:txBody>
          <a:bodyPr vert="horz" lIns="91440" tIns="45720" rIns="91440" bIns="45720" rtlCol="0" anchor="ctr"/>
          <a:lstStyle>
            <a:lvl1pPr algn="r">
              <a:defRPr sz="1280">
                <a:solidFill>
                  <a:schemeClr val="tx1">
                    <a:tint val="75000"/>
                  </a:schemeClr>
                </a:solidFill>
              </a:defRPr>
            </a:lvl1pPr>
          </a:lstStyle>
          <a:p>
            <a:fld id="{1FF6E096-BCBA-4A40-A61C-EB5A31BDD281}" type="slidenum">
              <a:rPr lang="en-US" smtClean="0"/>
              <a:t>‹#›</a:t>
            </a:fld>
            <a:endParaRPr lang="en-US"/>
          </a:p>
        </p:txBody>
      </p:sp>
    </p:spTree>
    <p:extLst>
      <p:ext uri="{BB962C8B-B14F-4D97-AF65-F5344CB8AC3E}">
        <p14:creationId xmlns:p14="http://schemas.microsoft.com/office/powerpoint/2010/main" val="3970181959"/>
      </p:ext>
    </p:extLst>
  </p:cSld>
  <p:clrMap bg1="lt1" tx1="dk1" bg2="lt2" tx2="dk2" accent1="accent1" accent2="accent2" accent3="accent3" accent4="accent4" accent5="accent5" accent6="accent6" hlink="hlink" folHlink="folHlink"/>
  <p:sldLayoutIdLst>
    <p:sldLayoutId id="2147496905" r:id="rId1"/>
    <p:sldLayoutId id="2147496906" r:id="rId2"/>
    <p:sldLayoutId id="2147496907" r:id="rId3"/>
    <p:sldLayoutId id="2147496908" r:id="rId4"/>
    <p:sldLayoutId id="2147496909" r:id="rId5"/>
    <p:sldLayoutId id="2147496910" r:id="rId6"/>
    <p:sldLayoutId id="2147496911" r:id="rId7"/>
    <p:sldLayoutId id="2147496912" r:id="rId8"/>
    <p:sldLayoutId id="2147496913" r:id="rId9"/>
    <p:sldLayoutId id="2147496914" r:id="rId10"/>
    <p:sldLayoutId id="2147496915" r:id="rId11"/>
  </p:sldLayoutIdLst>
  <p:txStyles>
    <p:titleStyle>
      <a:lvl1pPr algn="l" defTabSz="975390" rtl="0" eaLnBrk="1" latinLnBrk="0" hangingPunct="1">
        <a:lnSpc>
          <a:spcPct val="90000"/>
        </a:lnSpc>
        <a:spcBef>
          <a:spcPct val="0"/>
        </a:spcBef>
        <a:buNone/>
        <a:defRPr sz="4693" kern="1200">
          <a:solidFill>
            <a:schemeClr val="tx1"/>
          </a:solidFill>
          <a:latin typeface="+mj-lt"/>
          <a:ea typeface="+mj-ea"/>
          <a:cs typeface="+mj-cs"/>
        </a:defRPr>
      </a:lvl1pPr>
    </p:titleStyle>
    <p:bodyStyle>
      <a:lvl1pPr marL="243848" indent="-243848" algn="l" defTabSz="975390" rtl="0" eaLnBrk="1" latinLnBrk="0" hangingPunct="1">
        <a:lnSpc>
          <a:spcPct val="90000"/>
        </a:lnSpc>
        <a:spcBef>
          <a:spcPts val="1067"/>
        </a:spcBef>
        <a:buFont typeface="Arial" panose="020B0604020202020204" pitchFamily="34" charset="0"/>
        <a:buChar char="•"/>
        <a:defRPr sz="2987" kern="1200">
          <a:solidFill>
            <a:schemeClr val="tx1"/>
          </a:solidFill>
          <a:latin typeface="+mn-lt"/>
          <a:ea typeface="+mn-ea"/>
          <a:cs typeface="+mn-cs"/>
        </a:defRPr>
      </a:lvl1pPr>
      <a:lvl2pPr marL="731543" indent="-243848" algn="l" defTabSz="975390" rtl="0" eaLnBrk="1" latinLnBrk="0" hangingPunct="1">
        <a:lnSpc>
          <a:spcPct val="90000"/>
        </a:lnSpc>
        <a:spcBef>
          <a:spcPts val="533"/>
        </a:spcBef>
        <a:buFont typeface="Arial" panose="020B0604020202020204" pitchFamily="34" charset="0"/>
        <a:buChar char="•"/>
        <a:defRPr sz="2560" kern="1200">
          <a:solidFill>
            <a:schemeClr val="tx1"/>
          </a:solidFill>
          <a:latin typeface="+mn-lt"/>
          <a:ea typeface="+mn-ea"/>
          <a:cs typeface="+mn-cs"/>
        </a:defRPr>
      </a:lvl2pPr>
      <a:lvl3pPr marL="1219238"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3pPr>
      <a:lvl4pPr marL="1706933"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4pPr>
      <a:lvl5pPr marL="219462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674C861-C8C7-32E4-711F-3482D865DFD0}"/>
              </a:ext>
            </a:extLst>
          </p:cNvPr>
          <p:cNvSpPr>
            <a:spLocks noGrp="1"/>
          </p:cNvSpPr>
          <p:nvPr>
            <p:ph type="title"/>
          </p:nvPr>
        </p:nvSpPr>
        <p:spPr>
          <a:xfrm>
            <a:off x="894080" y="519290"/>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CD3AB3D-5F6D-1AF3-87F1-1CB9AF5D1689}"/>
              </a:ext>
            </a:extLst>
          </p:cNvPr>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273D6D-750C-4ECB-AFBD-1A88624AFF8B}"/>
              </a:ext>
            </a:extLst>
          </p:cNvPr>
          <p:cNvSpPr>
            <a:spLocks noGrp="1"/>
          </p:cNvSpPr>
          <p:nvPr>
            <p:ph type="dt" sz="half" idx="2"/>
          </p:nvPr>
        </p:nvSpPr>
        <p:spPr>
          <a:xfrm>
            <a:off x="894080" y="9040143"/>
            <a:ext cx="2926080" cy="519289"/>
          </a:xfrm>
          <a:prstGeom prst="rect">
            <a:avLst/>
          </a:prstGeom>
        </p:spPr>
        <p:txBody>
          <a:bodyPr vert="horz" lIns="91440" tIns="45720" rIns="91440" bIns="45720" rtlCol="0" anchor="ctr"/>
          <a:lstStyle>
            <a:lvl1pPr algn="l">
              <a:defRPr sz="1280">
                <a:solidFill>
                  <a:schemeClr val="tx1">
                    <a:tint val="75000"/>
                  </a:schemeClr>
                </a:solidFill>
              </a:defRPr>
            </a:lvl1pPr>
          </a:lstStyle>
          <a:p>
            <a:fld id="{0FD330E6-4E6D-4F7D-A43C-16C2DD6A8B5F}" type="datetimeFigureOut">
              <a:rPr lang="en-US" smtClean="0"/>
              <a:t>3/24/2023</a:t>
            </a:fld>
            <a:endParaRPr lang="en-US"/>
          </a:p>
        </p:txBody>
      </p:sp>
      <p:sp>
        <p:nvSpPr>
          <p:cNvPr id="5" name="Footer Placeholder 4">
            <a:extLst>
              <a:ext uri="{FF2B5EF4-FFF2-40B4-BE49-F238E27FC236}">
                <a16:creationId xmlns:a16="http://schemas.microsoft.com/office/drawing/2014/main" id="{E173FEC6-46AF-F659-82AF-B0B88C300989}"/>
              </a:ext>
            </a:extLst>
          </p:cNvPr>
          <p:cNvSpPr>
            <a:spLocks noGrp="1"/>
          </p:cNvSpPr>
          <p:nvPr>
            <p:ph type="ftr" sz="quarter" idx="3"/>
          </p:nvPr>
        </p:nvSpPr>
        <p:spPr>
          <a:xfrm>
            <a:off x="4307840" y="9040143"/>
            <a:ext cx="4389120" cy="519289"/>
          </a:xfrm>
          <a:prstGeom prst="rect">
            <a:avLst/>
          </a:prstGeom>
        </p:spPr>
        <p:txBody>
          <a:bodyPr vert="horz" lIns="91440" tIns="45720" rIns="91440" bIns="45720" rtlCol="0" anchor="ctr"/>
          <a:lstStyle>
            <a:lvl1pPr algn="ctr">
              <a:defRPr sz="128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8AD8564-0F13-77F8-A3B0-BB6BC99DD84B}"/>
              </a:ext>
            </a:extLst>
          </p:cNvPr>
          <p:cNvSpPr>
            <a:spLocks noGrp="1"/>
          </p:cNvSpPr>
          <p:nvPr>
            <p:ph type="sldNum" sz="quarter" idx="4"/>
          </p:nvPr>
        </p:nvSpPr>
        <p:spPr>
          <a:xfrm>
            <a:off x="9184640" y="9040143"/>
            <a:ext cx="2926080" cy="519289"/>
          </a:xfrm>
          <a:prstGeom prst="rect">
            <a:avLst/>
          </a:prstGeom>
        </p:spPr>
        <p:txBody>
          <a:bodyPr vert="horz" lIns="91440" tIns="45720" rIns="91440" bIns="45720" rtlCol="0" anchor="ctr"/>
          <a:lstStyle>
            <a:lvl1pPr algn="r">
              <a:defRPr sz="1280">
                <a:solidFill>
                  <a:schemeClr val="tx1">
                    <a:tint val="75000"/>
                  </a:schemeClr>
                </a:solidFill>
              </a:defRPr>
            </a:lvl1pPr>
          </a:lstStyle>
          <a:p>
            <a:fld id="{5B472441-816F-45ED-B629-16D741D5F3E2}" type="slidenum">
              <a:rPr lang="en-US" smtClean="0"/>
              <a:t>‹#›</a:t>
            </a:fld>
            <a:endParaRPr lang="en-US"/>
          </a:p>
        </p:txBody>
      </p:sp>
    </p:spTree>
    <p:extLst>
      <p:ext uri="{BB962C8B-B14F-4D97-AF65-F5344CB8AC3E}">
        <p14:creationId xmlns:p14="http://schemas.microsoft.com/office/powerpoint/2010/main" val="2937888012"/>
      </p:ext>
    </p:extLst>
  </p:cSld>
  <p:clrMap bg1="lt1" tx1="dk1" bg2="lt2" tx2="dk2" accent1="accent1" accent2="accent2" accent3="accent3" accent4="accent4" accent5="accent5" accent6="accent6" hlink="hlink" folHlink="folHlink"/>
  <p:sldLayoutIdLst>
    <p:sldLayoutId id="2147497029" r:id="rId1"/>
    <p:sldLayoutId id="2147497030" r:id="rId2"/>
    <p:sldLayoutId id="2147497031" r:id="rId3"/>
    <p:sldLayoutId id="2147497032" r:id="rId4"/>
    <p:sldLayoutId id="2147497033" r:id="rId5"/>
    <p:sldLayoutId id="2147497034" r:id="rId6"/>
    <p:sldLayoutId id="2147497035" r:id="rId7"/>
    <p:sldLayoutId id="2147497036" r:id="rId8"/>
    <p:sldLayoutId id="2147497037" r:id="rId9"/>
    <p:sldLayoutId id="2147497038" r:id="rId10"/>
    <p:sldLayoutId id="2147497039" r:id="rId11"/>
  </p:sldLayoutIdLst>
  <p:txStyles>
    <p:titleStyle>
      <a:lvl1pPr algn="l" defTabSz="975390" rtl="0" eaLnBrk="1" latinLnBrk="0" hangingPunct="1">
        <a:lnSpc>
          <a:spcPct val="90000"/>
        </a:lnSpc>
        <a:spcBef>
          <a:spcPct val="0"/>
        </a:spcBef>
        <a:buNone/>
        <a:defRPr sz="4693" kern="1200">
          <a:solidFill>
            <a:schemeClr val="tx1"/>
          </a:solidFill>
          <a:latin typeface="+mj-lt"/>
          <a:ea typeface="+mj-ea"/>
          <a:cs typeface="+mj-cs"/>
        </a:defRPr>
      </a:lvl1pPr>
    </p:titleStyle>
    <p:bodyStyle>
      <a:lvl1pPr marL="243848" indent="-243848" algn="l" defTabSz="975390" rtl="0" eaLnBrk="1" latinLnBrk="0" hangingPunct="1">
        <a:lnSpc>
          <a:spcPct val="90000"/>
        </a:lnSpc>
        <a:spcBef>
          <a:spcPts val="1067"/>
        </a:spcBef>
        <a:buFont typeface="Arial" panose="020B0604020202020204" pitchFamily="34" charset="0"/>
        <a:buChar char="•"/>
        <a:defRPr sz="2987" kern="1200">
          <a:solidFill>
            <a:schemeClr val="tx1"/>
          </a:solidFill>
          <a:latin typeface="+mn-lt"/>
          <a:ea typeface="+mn-ea"/>
          <a:cs typeface="+mn-cs"/>
        </a:defRPr>
      </a:lvl1pPr>
      <a:lvl2pPr marL="731543" indent="-243848" algn="l" defTabSz="975390" rtl="0" eaLnBrk="1" latinLnBrk="0" hangingPunct="1">
        <a:lnSpc>
          <a:spcPct val="90000"/>
        </a:lnSpc>
        <a:spcBef>
          <a:spcPts val="533"/>
        </a:spcBef>
        <a:buFont typeface="Arial" panose="020B0604020202020204" pitchFamily="34" charset="0"/>
        <a:buChar char="•"/>
        <a:defRPr sz="2560" kern="1200">
          <a:solidFill>
            <a:schemeClr val="tx1"/>
          </a:solidFill>
          <a:latin typeface="+mn-lt"/>
          <a:ea typeface="+mn-ea"/>
          <a:cs typeface="+mn-cs"/>
        </a:defRPr>
      </a:lvl2pPr>
      <a:lvl3pPr marL="1219238"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3pPr>
      <a:lvl4pPr marL="1706933"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4pPr>
      <a:lvl5pPr marL="219462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CF2F3BB-127D-44BC-A8EF-A8BB5F5911CA}"/>
              </a:ext>
            </a:extLst>
          </p:cNvPr>
          <p:cNvSpPr/>
          <p:nvPr/>
        </p:nvSpPr>
        <p:spPr>
          <a:xfrm rot="10800000" flipH="1">
            <a:off x="0" y="9103966"/>
            <a:ext cx="13004800" cy="64963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p>
        </p:txBody>
      </p:sp>
      <p:sp>
        <p:nvSpPr>
          <p:cNvPr id="10" name="Rectangle 9">
            <a:extLst>
              <a:ext uri="{FF2B5EF4-FFF2-40B4-BE49-F238E27FC236}">
                <a16:creationId xmlns:a16="http://schemas.microsoft.com/office/drawing/2014/main" id="{010D1F30-F118-4A1F-A48F-7E5706959F64}"/>
              </a:ext>
            </a:extLst>
          </p:cNvPr>
          <p:cNvSpPr/>
          <p:nvPr/>
        </p:nvSpPr>
        <p:spPr>
          <a:xfrm flipH="1">
            <a:off x="4307842" y="9103969"/>
            <a:ext cx="8696958" cy="649631"/>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p>
        </p:txBody>
      </p:sp>
      <p:sp>
        <p:nvSpPr>
          <p:cNvPr id="2" name="Title Placeholder 1">
            <a:extLst>
              <a:ext uri="{FF2B5EF4-FFF2-40B4-BE49-F238E27FC236}">
                <a16:creationId xmlns:a16="http://schemas.microsoft.com/office/drawing/2014/main" id="{17AE890C-17CE-44C0-BDED-BA68F92A845D}"/>
              </a:ext>
            </a:extLst>
          </p:cNvPr>
          <p:cNvSpPr>
            <a:spLocks noGrp="1"/>
          </p:cNvSpPr>
          <p:nvPr>
            <p:ph type="title"/>
          </p:nvPr>
        </p:nvSpPr>
        <p:spPr>
          <a:xfrm>
            <a:off x="1463040" y="1131418"/>
            <a:ext cx="10924032" cy="1755648"/>
          </a:xfrm>
          <a:prstGeom prst="rect">
            <a:avLst/>
          </a:prstGeom>
        </p:spPr>
        <p:txBody>
          <a:bodyPr vert="horz" lIns="0" tIns="0" rIns="0" bIns="0" rtlCol="0" anchor="b">
            <a:normAutofit/>
          </a:bodyPr>
          <a:lstStyle/>
          <a:p>
            <a:r>
              <a:rPr lang="en-US"/>
              <a:t>Click to edit Master title style</a:t>
            </a:r>
          </a:p>
        </p:txBody>
      </p:sp>
      <p:sp>
        <p:nvSpPr>
          <p:cNvPr id="3" name="Text Placeholder 2">
            <a:extLst>
              <a:ext uri="{FF2B5EF4-FFF2-40B4-BE49-F238E27FC236}">
                <a16:creationId xmlns:a16="http://schemas.microsoft.com/office/drawing/2014/main" id="{47910A6E-46D1-42CF-996C-2207737FB871}"/>
              </a:ext>
            </a:extLst>
          </p:cNvPr>
          <p:cNvSpPr>
            <a:spLocks noGrp="1"/>
          </p:cNvSpPr>
          <p:nvPr>
            <p:ph type="body" idx="1"/>
          </p:nvPr>
        </p:nvSpPr>
        <p:spPr>
          <a:xfrm>
            <a:off x="1463040" y="3004109"/>
            <a:ext cx="10924032" cy="5631078"/>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5B5247-D236-462B-BCE0-2A24DF75B085}"/>
              </a:ext>
            </a:extLst>
          </p:cNvPr>
          <p:cNvSpPr>
            <a:spLocks noGrp="1"/>
          </p:cNvSpPr>
          <p:nvPr>
            <p:ph type="dt" sz="half" idx="2"/>
          </p:nvPr>
        </p:nvSpPr>
        <p:spPr>
          <a:xfrm>
            <a:off x="8436864" y="9116365"/>
            <a:ext cx="3950208" cy="637235"/>
          </a:xfrm>
          <a:prstGeom prst="rect">
            <a:avLst/>
          </a:prstGeom>
        </p:spPr>
        <p:txBody>
          <a:bodyPr vert="horz" lIns="91440" tIns="45720" rIns="91440" bIns="45720" rtlCol="0" anchor="ctr"/>
          <a:lstStyle>
            <a:lvl1pPr algn="r">
              <a:defRPr sz="960" cap="all" spc="320" baseline="0">
                <a:solidFill>
                  <a:srgbClr val="FFFFFF"/>
                </a:solidFill>
              </a:defRPr>
            </a:lvl1pPr>
          </a:lstStyle>
          <a:p>
            <a:fld id="{AE0C963C-C1DB-4AFD-9DDC-0691666BF49B}" type="datetime2">
              <a:rPr lang="en-US" smtClean="0"/>
              <a:pPr/>
              <a:t>Friday, March 24, 2023</a:t>
            </a:fld>
            <a:endParaRPr lang="en-US" cap="all"/>
          </a:p>
        </p:txBody>
      </p:sp>
      <p:sp>
        <p:nvSpPr>
          <p:cNvPr id="5" name="Footer Placeholder 4">
            <a:extLst>
              <a:ext uri="{FF2B5EF4-FFF2-40B4-BE49-F238E27FC236}">
                <a16:creationId xmlns:a16="http://schemas.microsoft.com/office/drawing/2014/main" id="{19155C58-7DDF-4CD4-96AD-F9CC844D84CC}"/>
              </a:ext>
            </a:extLst>
          </p:cNvPr>
          <p:cNvSpPr>
            <a:spLocks noGrp="1"/>
          </p:cNvSpPr>
          <p:nvPr>
            <p:ph type="ftr" sz="quarter" idx="3"/>
          </p:nvPr>
        </p:nvSpPr>
        <p:spPr>
          <a:xfrm rot="5400000">
            <a:off x="-2682240" y="2799283"/>
            <a:ext cx="5852160" cy="487680"/>
          </a:xfrm>
          <a:prstGeom prst="rect">
            <a:avLst/>
          </a:prstGeom>
        </p:spPr>
        <p:txBody>
          <a:bodyPr vert="horz" lIns="91440" tIns="45720" rIns="91440" bIns="45720" rtlCol="0" anchor="ctr"/>
          <a:lstStyle>
            <a:lvl1pPr algn="l">
              <a:defRPr sz="960" b="1">
                <a:solidFill>
                  <a:schemeClr val="tx1"/>
                </a:solidFill>
                <a:latin typeface="+mj-lt"/>
              </a:defRPr>
            </a:lvl1pPr>
          </a:lstStyle>
          <a:p>
            <a:pPr algn="l"/>
            <a:endParaRPr lang="en-US"/>
          </a:p>
        </p:txBody>
      </p:sp>
      <p:sp>
        <p:nvSpPr>
          <p:cNvPr id="6" name="Slide Number Placeholder 5">
            <a:extLst>
              <a:ext uri="{FF2B5EF4-FFF2-40B4-BE49-F238E27FC236}">
                <a16:creationId xmlns:a16="http://schemas.microsoft.com/office/drawing/2014/main" id="{6F495647-A849-45D9-BC71-46A12E6DE479}"/>
              </a:ext>
            </a:extLst>
          </p:cNvPr>
          <p:cNvSpPr>
            <a:spLocks noGrp="1"/>
          </p:cNvSpPr>
          <p:nvPr>
            <p:ph type="sldNum" sz="quarter" idx="4"/>
          </p:nvPr>
        </p:nvSpPr>
        <p:spPr>
          <a:xfrm>
            <a:off x="12445594" y="9116365"/>
            <a:ext cx="468173" cy="637235"/>
          </a:xfrm>
          <a:prstGeom prst="rect">
            <a:avLst/>
          </a:prstGeom>
        </p:spPr>
        <p:txBody>
          <a:bodyPr vert="horz" lIns="91440" tIns="45720" rIns="91440" bIns="45720" rtlCol="0" anchor="ctr"/>
          <a:lstStyle>
            <a:lvl1pPr algn="r">
              <a:defRPr sz="960">
                <a:solidFill>
                  <a:srgbClr val="FFFFFF"/>
                </a:solidFill>
              </a:defRPr>
            </a:lvl1pPr>
          </a:lstStyle>
          <a:p>
            <a:fld id="{C01389E6-C847-4AD0-B56D-D205B2EAB1EE}" type="slidenum">
              <a:rPr lang="en-US" smtClean="0"/>
              <a:pPr/>
              <a:t>‹#›</a:t>
            </a:fld>
            <a:endParaRPr lang="en-US" sz="853"/>
          </a:p>
        </p:txBody>
      </p:sp>
    </p:spTree>
    <p:extLst>
      <p:ext uri="{BB962C8B-B14F-4D97-AF65-F5344CB8AC3E}">
        <p14:creationId xmlns:p14="http://schemas.microsoft.com/office/powerpoint/2010/main" val="2600446756"/>
      </p:ext>
    </p:extLst>
  </p:cSld>
  <p:clrMap bg1="lt1" tx1="dk1" bg2="lt2" tx2="dk2" accent1="accent1" accent2="accent2" accent3="accent3" accent4="accent4" accent5="accent5" accent6="accent6" hlink="hlink" folHlink="folHlink"/>
  <p:sldLayoutIdLst>
    <p:sldLayoutId id="2147497070" r:id="rId1"/>
    <p:sldLayoutId id="2147497071" r:id="rId2"/>
    <p:sldLayoutId id="2147497072" r:id="rId3"/>
    <p:sldLayoutId id="2147497073" r:id="rId4"/>
    <p:sldLayoutId id="2147497074" r:id="rId5"/>
    <p:sldLayoutId id="2147497075" r:id="rId6"/>
    <p:sldLayoutId id="2147497076" r:id="rId7"/>
    <p:sldLayoutId id="2147497077" r:id="rId8"/>
    <p:sldLayoutId id="2147497078" r:id="rId9"/>
    <p:sldLayoutId id="2147497079" r:id="rId10"/>
    <p:sldLayoutId id="2147497080" r:id="rId11"/>
  </p:sldLayoutIdLst>
  <p:hf sldNum="0" hdr="0" ftr="0" dt="0"/>
  <p:txStyles>
    <p:titleStyle>
      <a:lvl1pPr algn="l" defTabSz="975390" rtl="0" eaLnBrk="1" latinLnBrk="0" hangingPunct="1">
        <a:lnSpc>
          <a:spcPct val="100000"/>
        </a:lnSpc>
        <a:spcBef>
          <a:spcPct val="0"/>
        </a:spcBef>
        <a:buNone/>
        <a:defRPr sz="3840" b="1" i="0" kern="1200" cap="all" spc="747" baseline="0">
          <a:solidFill>
            <a:schemeClr val="tx1"/>
          </a:solidFill>
          <a:latin typeface="+mj-lt"/>
          <a:ea typeface="+mj-ea"/>
          <a:cs typeface="+mj-cs"/>
        </a:defRPr>
      </a:lvl1pPr>
    </p:titleStyle>
    <p:bodyStyle>
      <a:lvl1pPr marL="243848" indent="-243848" algn="l" defTabSz="975390" rtl="0" eaLnBrk="1" latinLnBrk="0" hangingPunct="1">
        <a:lnSpc>
          <a:spcPct val="120000"/>
        </a:lnSpc>
        <a:spcBef>
          <a:spcPts val="1067"/>
        </a:spcBef>
        <a:buFont typeface="Arial" panose="020B0604020202020204" pitchFamily="34" charset="0"/>
        <a:buChar char="•"/>
        <a:defRPr sz="2560" kern="1200">
          <a:solidFill>
            <a:schemeClr val="tx1"/>
          </a:solidFill>
          <a:latin typeface="+mn-lt"/>
          <a:ea typeface="+mn-ea"/>
          <a:cs typeface="+mn-cs"/>
        </a:defRPr>
      </a:lvl1pPr>
      <a:lvl2pPr marL="731543" indent="-243848" algn="l" defTabSz="975390" rtl="0" eaLnBrk="1" latinLnBrk="0" hangingPunct="1">
        <a:lnSpc>
          <a:spcPct val="120000"/>
        </a:lnSpc>
        <a:spcBef>
          <a:spcPts val="533"/>
        </a:spcBef>
        <a:buFont typeface="Arial" panose="020B0604020202020204" pitchFamily="34" charset="0"/>
        <a:buChar char="•"/>
        <a:defRPr sz="2560" kern="1200">
          <a:solidFill>
            <a:schemeClr val="tx1"/>
          </a:solidFill>
          <a:latin typeface="+mn-lt"/>
          <a:ea typeface="+mn-ea"/>
          <a:cs typeface="+mn-cs"/>
        </a:defRPr>
      </a:lvl2pPr>
      <a:lvl3pPr marL="1219238" indent="-243848" algn="l" defTabSz="975390" rtl="0" eaLnBrk="1" latinLnBrk="0" hangingPunct="1">
        <a:lnSpc>
          <a:spcPct val="120000"/>
        </a:lnSpc>
        <a:spcBef>
          <a:spcPts val="533"/>
        </a:spcBef>
        <a:buFont typeface="Arial" panose="020B0604020202020204" pitchFamily="34" charset="0"/>
        <a:buChar char="•"/>
        <a:defRPr sz="2133" kern="1200">
          <a:solidFill>
            <a:schemeClr val="tx1"/>
          </a:solidFill>
          <a:latin typeface="+mn-lt"/>
          <a:ea typeface="+mn-ea"/>
          <a:cs typeface="+mn-cs"/>
        </a:defRPr>
      </a:lvl3pPr>
      <a:lvl4pPr marL="1706933" indent="-243848" algn="l" defTabSz="975390" rtl="0" eaLnBrk="1" latinLnBrk="0" hangingPunct="1">
        <a:lnSpc>
          <a:spcPct val="120000"/>
        </a:lnSpc>
        <a:spcBef>
          <a:spcPts val="533"/>
        </a:spcBef>
        <a:buFont typeface="Arial" panose="020B0604020202020204" pitchFamily="34" charset="0"/>
        <a:buChar char="•"/>
        <a:defRPr sz="1920" kern="1200">
          <a:solidFill>
            <a:schemeClr val="tx1"/>
          </a:solidFill>
          <a:latin typeface="+mn-lt"/>
          <a:ea typeface="+mn-ea"/>
          <a:cs typeface="+mn-cs"/>
        </a:defRPr>
      </a:lvl4pPr>
      <a:lvl5pPr marL="2194629" indent="-243848" algn="l" defTabSz="975390" rtl="0" eaLnBrk="1" latinLnBrk="0" hangingPunct="1">
        <a:lnSpc>
          <a:spcPct val="120000"/>
        </a:lnSpc>
        <a:spcBef>
          <a:spcPts val="533"/>
        </a:spcBef>
        <a:buFont typeface="Arial" panose="020B0604020202020204" pitchFamily="34" charset="0"/>
        <a:buChar char="•"/>
        <a:defRPr sz="1920"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24331" y="541867"/>
            <a:ext cx="10487850" cy="1733973"/>
          </a:xfrm>
          <a:prstGeom prst="rect">
            <a:avLst/>
          </a:prstGeom>
        </p:spPr>
        <p:txBody>
          <a:bodyPr vert="horz" lIns="91440" tIns="45720" rIns="91440" bIns="45720" rtlCol="0" anchor="b">
            <a:normAutofit/>
          </a:bodyPr>
          <a:lstStyle/>
          <a:p>
            <a:r>
              <a:rPr lang="en-US"/>
              <a:t>Click to edit Master title style</a:t>
            </a:r>
            <a:endParaRPr/>
          </a:p>
        </p:txBody>
      </p:sp>
      <p:sp>
        <p:nvSpPr>
          <p:cNvPr id="3" name="Text Placeholder 2"/>
          <p:cNvSpPr>
            <a:spLocks noGrp="1"/>
          </p:cNvSpPr>
          <p:nvPr>
            <p:ph type="body" idx="1"/>
          </p:nvPr>
        </p:nvSpPr>
        <p:spPr>
          <a:xfrm>
            <a:off x="1624331" y="2817707"/>
            <a:ext cx="10487850" cy="595601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3"/>
          </p:nvPr>
        </p:nvSpPr>
        <p:spPr>
          <a:xfrm>
            <a:off x="1624330" y="9103360"/>
            <a:ext cx="6353477" cy="392858"/>
          </a:xfrm>
          <a:prstGeom prst="rect">
            <a:avLst/>
          </a:prstGeom>
        </p:spPr>
        <p:txBody>
          <a:bodyPr vert="horz" lIns="91440" tIns="45720" rIns="91440" bIns="45720" rtlCol="0" anchor="ctr"/>
          <a:lstStyle>
            <a:lvl1pPr algn="l">
              <a:defRPr sz="1174">
                <a:solidFill>
                  <a:schemeClr val="tx1"/>
                </a:solidFill>
              </a:defRPr>
            </a:lvl1pPr>
          </a:lstStyle>
          <a:p>
            <a:r>
              <a:rPr lang="en-US"/>
              <a:t>Add a footer</a:t>
            </a:r>
          </a:p>
        </p:txBody>
      </p:sp>
      <p:sp>
        <p:nvSpPr>
          <p:cNvPr id="4" name="Date Placeholder 3"/>
          <p:cNvSpPr>
            <a:spLocks noGrp="1"/>
          </p:cNvSpPr>
          <p:nvPr>
            <p:ph type="dt" sz="half" idx="2"/>
          </p:nvPr>
        </p:nvSpPr>
        <p:spPr>
          <a:xfrm>
            <a:off x="8778832" y="9103360"/>
            <a:ext cx="1652333" cy="392858"/>
          </a:xfrm>
          <a:prstGeom prst="rect">
            <a:avLst/>
          </a:prstGeom>
        </p:spPr>
        <p:txBody>
          <a:bodyPr vert="horz" lIns="91440" tIns="45720" rIns="91440" bIns="45720" rtlCol="0" anchor="ctr"/>
          <a:lstStyle>
            <a:lvl1pPr algn="r">
              <a:defRPr sz="1174">
                <a:solidFill>
                  <a:schemeClr val="tx1"/>
                </a:solidFill>
              </a:defRPr>
            </a:lvl1pPr>
          </a:lstStyle>
          <a:p>
            <a:fld id="{03F41C87-7AD9-4845-A077-840E4A0F3F06}" type="datetimeFigureOut">
              <a:rPr lang="en-US" smtClean="0"/>
              <a:pPr/>
              <a:t>3/24/2023</a:t>
            </a:fld>
            <a:endParaRPr lang="en-US"/>
          </a:p>
        </p:txBody>
      </p:sp>
      <p:sp>
        <p:nvSpPr>
          <p:cNvPr id="6" name="Slide Number Placeholder 5"/>
          <p:cNvSpPr>
            <a:spLocks noGrp="1"/>
          </p:cNvSpPr>
          <p:nvPr>
            <p:ph type="sldNum" sz="quarter" idx="4"/>
          </p:nvPr>
        </p:nvSpPr>
        <p:spPr>
          <a:xfrm>
            <a:off x="10973963" y="9103360"/>
            <a:ext cx="1138219" cy="392858"/>
          </a:xfrm>
          <a:prstGeom prst="rect">
            <a:avLst/>
          </a:prstGeom>
        </p:spPr>
        <p:txBody>
          <a:bodyPr vert="horz" lIns="91440" tIns="45720" rIns="91440" bIns="45720" rtlCol="0" anchor="ctr"/>
          <a:lstStyle>
            <a:lvl1pPr algn="r">
              <a:defRPr sz="1174">
                <a:solidFill>
                  <a:schemeClr val="tx1"/>
                </a:solidFill>
              </a:defRPr>
            </a:lvl1pPr>
          </a:lstStyle>
          <a:p>
            <a:fld id="{2A013F82-EE5E-44EE-A61D-E31C6657F26F}" type="slidenum">
              <a:rPr lang="en-US" smtClean="0"/>
              <a:pPr/>
              <a:t>‹#›</a:t>
            </a:fld>
            <a:endParaRPr lang="en-US"/>
          </a:p>
        </p:txBody>
      </p:sp>
      <p:pic>
        <p:nvPicPr>
          <p:cNvPr id="9" name="Picture 8"/>
          <p:cNvPicPr>
            <a:picLocks noChangeAspect="1"/>
          </p:cNvPicPr>
          <p:nvPr/>
        </p:nvPicPr>
        <p:blipFill rotWithShape="1">
          <a:blip r:embed="rId13" cstate="print">
            <a:extLst>
              <a:ext uri="{28A0092B-C50C-407E-A947-70E740481C1C}">
                <a14:useLocalDpi xmlns:a14="http://schemas.microsoft.com/office/drawing/2010/main" val="0"/>
              </a:ext>
            </a:extLst>
          </a:blip>
          <a:srcRect/>
          <a:stretch/>
        </p:blipFill>
        <p:spPr>
          <a:xfrm>
            <a:off x="2" y="0"/>
            <a:ext cx="1136523" cy="9753600"/>
          </a:xfrm>
          <a:prstGeom prst="rect">
            <a:avLst/>
          </a:prstGeom>
        </p:spPr>
      </p:pic>
      <p:sp>
        <p:nvSpPr>
          <p:cNvPr id="10" name="Rectangle 9"/>
          <p:cNvSpPr/>
          <p:nvPr/>
        </p:nvSpPr>
        <p:spPr>
          <a:xfrm>
            <a:off x="2" y="0"/>
            <a:ext cx="1136523" cy="9753600"/>
          </a:xfrm>
          <a:prstGeom prst="rect">
            <a:avLst/>
          </a:prstGeom>
          <a:gradFill flip="none" rotWithShape="1">
            <a:gsLst>
              <a:gs pos="75000">
                <a:schemeClr val="tx2">
                  <a:alpha val="0"/>
                </a:schemeClr>
              </a:gs>
              <a:gs pos="100000">
                <a:schemeClr val="tx2">
                  <a:alpha val="2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494"/>
          </a:p>
        </p:txBody>
      </p:sp>
    </p:spTree>
    <p:extLst>
      <p:ext uri="{BB962C8B-B14F-4D97-AF65-F5344CB8AC3E}">
        <p14:creationId xmlns:p14="http://schemas.microsoft.com/office/powerpoint/2010/main" val="2232987824"/>
      </p:ext>
    </p:extLst>
  </p:cSld>
  <p:clrMap bg1="lt1" tx1="dk1" bg2="lt2" tx2="dk2" accent1="accent1" accent2="accent2" accent3="accent3" accent4="accent4" accent5="accent5" accent6="accent6" hlink="hlink" folHlink="folHlink"/>
  <p:sldLayoutIdLst>
    <p:sldLayoutId id="2147497082" r:id="rId1"/>
    <p:sldLayoutId id="2147497083" r:id="rId2"/>
    <p:sldLayoutId id="2147497084" r:id="rId3"/>
    <p:sldLayoutId id="2147497085" r:id="rId4"/>
    <p:sldLayoutId id="2147497086" r:id="rId5"/>
    <p:sldLayoutId id="2147497087" r:id="rId6"/>
    <p:sldLayoutId id="2147497088" r:id="rId7"/>
    <p:sldLayoutId id="2147497089" r:id="rId8"/>
    <p:sldLayoutId id="2147497090" r:id="rId9"/>
    <p:sldLayoutId id="2147497091" r:id="rId10"/>
    <p:sldLayoutId id="2147497092"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75573" rtl="0" eaLnBrk="1" latinLnBrk="0" hangingPunct="1">
        <a:lnSpc>
          <a:spcPct val="90000"/>
        </a:lnSpc>
        <a:spcBef>
          <a:spcPct val="0"/>
        </a:spcBef>
        <a:buNone/>
        <a:defRPr sz="3841" kern="1200">
          <a:solidFill>
            <a:schemeClr val="accent1">
              <a:lumMod val="50000"/>
            </a:schemeClr>
          </a:solidFill>
          <a:latin typeface="+mj-lt"/>
          <a:ea typeface="+mj-ea"/>
          <a:cs typeface="+mj-cs"/>
        </a:defRPr>
      </a:lvl1pPr>
    </p:titleStyle>
    <p:bodyStyle>
      <a:lvl1pPr marL="238813" indent="-238813" algn="l" defTabSz="975573" rtl="0" eaLnBrk="1" latinLnBrk="0" hangingPunct="1">
        <a:lnSpc>
          <a:spcPct val="90000"/>
        </a:lnSpc>
        <a:spcBef>
          <a:spcPts val="1920"/>
        </a:spcBef>
        <a:buClr>
          <a:schemeClr val="tx1">
            <a:lumMod val="90000"/>
            <a:lumOff val="10000"/>
          </a:schemeClr>
        </a:buClr>
        <a:buSzPct val="80000"/>
        <a:buFont typeface="Arial" pitchFamily="34" charset="0"/>
        <a:buChar char="•"/>
        <a:defRPr sz="2561" kern="1200">
          <a:solidFill>
            <a:schemeClr val="tx1"/>
          </a:solidFill>
          <a:latin typeface="+mn-lt"/>
          <a:ea typeface="+mn-ea"/>
          <a:cs typeface="+mn-cs"/>
        </a:defRPr>
      </a:lvl1pPr>
      <a:lvl2pPr marL="545373" indent="-243893" algn="l" defTabSz="975573" rtl="0" eaLnBrk="1" latinLnBrk="0" hangingPunct="1">
        <a:lnSpc>
          <a:spcPct val="90000"/>
        </a:lnSpc>
        <a:spcBef>
          <a:spcPts val="1067"/>
        </a:spcBef>
        <a:buClr>
          <a:schemeClr val="tx1">
            <a:lumMod val="90000"/>
            <a:lumOff val="10000"/>
          </a:schemeClr>
        </a:buClr>
        <a:buSzPct val="80000"/>
        <a:buFont typeface="Arial" pitchFamily="34" charset="0"/>
        <a:buChar char="•"/>
        <a:defRPr sz="2134" kern="1200">
          <a:solidFill>
            <a:schemeClr val="tx1"/>
          </a:solidFill>
          <a:latin typeface="+mn-lt"/>
          <a:ea typeface="+mn-ea"/>
          <a:cs typeface="+mn-cs"/>
        </a:defRPr>
      </a:lvl2pPr>
      <a:lvl3pPr marL="731680" indent="-186307" algn="l" defTabSz="975573" rtl="0" eaLnBrk="1" latinLnBrk="0" hangingPunct="1">
        <a:lnSpc>
          <a:spcPct val="90000"/>
        </a:lnSpc>
        <a:spcBef>
          <a:spcPts val="640"/>
        </a:spcBef>
        <a:buClr>
          <a:schemeClr val="tx1">
            <a:lumMod val="90000"/>
            <a:lumOff val="10000"/>
          </a:schemeClr>
        </a:buClr>
        <a:buSzPct val="80000"/>
        <a:buFont typeface="Arial" pitchFamily="34" charset="0"/>
        <a:buChar char="•"/>
        <a:defRPr sz="1920" kern="1200">
          <a:solidFill>
            <a:schemeClr val="tx1"/>
          </a:solidFill>
          <a:latin typeface="+mn-lt"/>
          <a:ea typeface="+mn-ea"/>
          <a:cs typeface="+mn-cs"/>
        </a:defRPr>
      </a:lvl3pPr>
      <a:lvl4pPr marL="917987" indent="-186307" algn="l" defTabSz="975573" rtl="0" eaLnBrk="1" latinLnBrk="0" hangingPunct="1">
        <a:lnSpc>
          <a:spcPct val="90000"/>
        </a:lnSpc>
        <a:spcBef>
          <a:spcPts val="640"/>
        </a:spcBef>
        <a:buClr>
          <a:schemeClr val="tx1">
            <a:lumMod val="90000"/>
            <a:lumOff val="10000"/>
          </a:schemeClr>
        </a:buClr>
        <a:buSzPct val="80000"/>
        <a:buFont typeface="Arial" pitchFamily="34" charset="0"/>
        <a:buChar char="•"/>
        <a:defRPr sz="1707" kern="1200">
          <a:solidFill>
            <a:schemeClr val="tx1"/>
          </a:solidFill>
          <a:latin typeface="+mn-lt"/>
          <a:ea typeface="+mn-ea"/>
          <a:cs typeface="+mn-cs"/>
        </a:defRPr>
      </a:lvl4pPr>
      <a:lvl5pPr marL="1102602" indent="-184614" algn="l" defTabSz="975573" rtl="0" eaLnBrk="1" latinLnBrk="0" hangingPunct="1">
        <a:lnSpc>
          <a:spcPct val="90000"/>
        </a:lnSpc>
        <a:spcBef>
          <a:spcPts val="640"/>
        </a:spcBef>
        <a:buClr>
          <a:schemeClr val="tx1">
            <a:lumMod val="90000"/>
            <a:lumOff val="10000"/>
          </a:schemeClr>
        </a:buClr>
        <a:buSzPct val="80000"/>
        <a:buFont typeface="Arial" pitchFamily="34" charset="0"/>
        <a:buChar char="•"/>
        <a:defRPr sz="1707" kern="1200">
          <a:solidFill>
            <a:schemeClr val="tx1"/>
          </a:solidFill>
          <a:latin typeface="+mn-lt"/>
          <a:ea typeface="+mn-ea"/>
          <a:cs typeface="+mn-cs"/>
        </a:defRPr>
      </a:lvl5pPr>
      <a:lvl6pPr marL="1287757" indent="-185359" algn="l" defTabSz="975573" rtl="0" eaLnBrk="1" latinLnBrk="0" hangingPunct="1">
        <a:spcBef>
          <a:spcPts val="640"/>
        </a:spcBef>
        <a:buClr>
          <a:schemeClr val="tx1">
            <a:lumMod val="90000"/>
            <a:lumOff val="10000"/>
          </a:schemeClr>
        </a:buClr>
        <a:buSzPct val="80000"/>
        <a:buFont typeface="Arial" pitchFamily="34" charset="0"/>
        <a:buChar char="•"/>
        <a:defRPr sz="1707" kern="1200">
          <a:solidFill>
            <a:schemeClr val="tx1"/>
          </a:solidFill>
          <a:latin typeface="+mn-lt"/>
          <a:ea typeface="+mn-ea"/>
          <a:cs typeface="+mn-cs"/>
        </a:defRPr>
      </a:lvl6pPr>
      <a:lvl7pPr marL="1473116" indent="-185359" algn="l" defTabSz="975573" rtl="0" eaLnBrk="1" latinLnBrk="0" hangingPunct="1">
        <a:spcBef>
          <a:spcPts val="640"/>
        </a:spcBef>
        <a:buClr>
          <a:schemeClr val="tx1">
            <a:lumMod val="90000"/>
            <a:lumOff val="10000"/>
          </a:schemeClr>
        </a:buClr>
        <a:buSzPct val="80000"/>
        <a:buFont typeface="Arial" pitchFamily="34" charset="0"/>
        <a:buChar char="•"/>
        <a:defRPr sz="1707" kern="1200">
          <a:solidFill>
            <a:schemeClr val="tx1"/>
          </a:solidFill>
          <a:latin typeface="+mn-lt"/>
          <a:ea typeface="+mn-ea"/>
          <a:cs typeface="+mn-cs"/>
        </a:defRPr>
      </a:lvl7pPr>
      <a:lvl8pPr marL="1658475" indent="-185359" algn="l" defTabSz="975573" rtl="0" eaLnBrk="1" latinLnBrk="0" hangingPunct="1">
        <a:spcBef>
          <a:spcPts val="640"/>
        </a:spcBef>
        <a:buClr>
          <a:schemeClr val="tx1">
            <a:lumMod val="90000"/>
            <a:lumOff val="10000"/>
          </a:schemeClr>
        </a:buClr>
        <a:buSzPct val="80000"/>
        <a:buFont typeface="Arial" pitchFamily="34" charset="0"/>
        <a:buChar char="•"/>
        <a:defRPr sz="1707" kern="1200">
          <a:solidFill>
            <a:schemeClr val="tx1"/>
          </a:solidFill>
          <a:latin typeface="+mn-lt"/>
          <a:ea typeface="+mn-ea"/>
          <a:cs typeface="+mn-cs"/>
        </a:defRPr>
      </a:lvl8pPr>
      <a:lvl9pPr marL="1843834" indent="-185359" algn="l" defTabSz="975573" rtl="0" eaLnBrk="1" latinLnBrk="0" hangingPunct="1">
        <a:spcBef>
          <a:spcPts val="640"/>
        </a:spcBef>
        <a:buClr>
          <a:schemeClr val="tx1">
            <a:lumMod val="90000"/>
            <a:lumOff val="10000"/>
          </a:schemeClr>
        </a:buClr>
        <a:buSzPct val="80000"/>
        <a:buFont typeface="Arial" pitchFamily="34" charset="0"/>
        <a:buChar char="•"/>
        <a:defRPr sz="1707" kern="1200">
          <a:solidFill>
            <a:schemeClr val="tx1"/>
          </a:solidFill>
          <a:latin typeface="+mn-lt"/>
          <a:ea typeface="+mn-ea"/>
          <a:cs typeface="+mn-cs"/>
        </a:defRPr>
      </a:lvl9pPr>
    </p:bodyStyle>
    <p:otherStyle>
      <a:defPPr>
        <a:defRPr/>
      </a:defPPr>
      <a:lvl1pPr marL="0" algn="l" defTabSz="975573" rtl="0" eaLnBrk="1" latinLnBrk="0" hangingPunct="1">
        <a:defRPr sz="1920" kern="1200">
          <a:solidFill>
            <a:schemeClr val="tx1"/>
          </a:solidFill>
          <a:latin typeface="+mn-lt"/>
          <a:ea typeface="+mn-ea"/>
          <a:cs typeface="+mn-cs"/>
        </a:defRPr>
      </a:lvl1pPr>
      <a:lvl2pPr marL="487787" algn="l" defTabSz="975573" rtl="0" eaLnBrk="1" latinLnBrk="0" hangingPunct="1">
        <a:defRPr sz="1920" kern="1200">
          <a:solidFill>
            <a:schemeClr val="tx1"/>
          </a:solidFill>
          <a:latin typeface="+mn-lt"/>
          <a:ea typeface="+mn-ea"/>
          <a:cs typeface="+mn-cs"/>
        </a:defRPr>
      </a:lvl2pPr>
      <a:lvl3pPr marL="975573" algn="l" defTabSz="975573" rtl="0" eaLnBrk="1" latinLnBrk="0" hangingPunct="1">
        <a:defRPr sz="1920" kern="1200">
          <a:solidFill>
            <a:schemeClr val="tx1"/>
          </a:solidFill>
          <a:latin typeface="+mn-lt"/>
          <a:ea typeface="+mn-ea"/>
          <a:cs typeface="+mn-cs"/>
        </a:defRPr>
      </a:lvl3pPr>
      <a:lvl4pPr marL="1463360" algn="l" defTabSz="975573" rtl="0" eaLnBrk="1" latinLnBrk="0" hangingPunct="1">
        <a:defRPr sz="1920" kern="1200">
          <a:solidFill>
            <a:schemeClr val="tx1"/>
          </a:solidFill>
          <a:latin typeface="+mn-lt"/>
          <a:ea typeface="+mn-ea"/>
          <a:cs typeface="+mn-cs"/>
        </a:defRPr>
      </a:lvl4pPr>
      <a:lvl5pPr marL="1951147" algn="l" defTabSz="975573" rtl="0" eaLnBrk="1" latinLnBrk="0" hangingPunct="1">
        <a:defRPr sz="1920" kern="1200">
          <a:solidFill>
            <a:schemeClr val="tx1"/>
          </a:solidFill>
          <a:latin typeface="+mn-lt"/>
          <a:ea typeface="+mn-ea"/>
          <a:cs typeface="+mn-cs"/>
        </a:defRPr>
      </a:lvl5pPr>
      <a:lvl6pPr marL="2438933" algn="l" defTabSz="975573" rtl="0" eaLnBrk="1" latinLnBrk="0" hangingPunct="1">
        <a:defRPr sz="1920" kern="1200">
          <a:solidFill>
            <a:schemeClr val="tx1"/>
          </a:solidFill>
          <a:latin typeface="+mn-lt"/>
          <a:ea typeface="+mn-ea"/>
          <a:cs typeface="+mn-cs"/>
        </a:defRPr>
      </a:lvl6pPr>
      <a:lvl7pPr marL="2926720" algn="l" defTabSz="975573" rtl="0" eaLnBrk="1" latinLnBrk="0" hangingPunct="1">
        <a:defRPr sz="1920" kern="1200">
          <a:solidFill>
            <a:schemeClr val="tx1"/>
          </a:solidFill>
          <a:latin typeface="+mn-lt"/>
          <a:ea typeface="+mn-ea"/>
          <a:cs typeface="+mn-cs"/>
        </a:defRPr>
      </a:lvl7pPr>
      <a:lvl8pPr marL="3414507" algn="l" defTabSz="975573" rtl="0" eaLnBrk="1" latinLnBrk="0" hangingPunct="1">
        <a:defRPr sz="1920" kern="1200">
          <a:solidFill>
            <a:schemeClr val="tx1"/>
          </a:solidFill>
          <a:latin typeface="+mn-lt"/>
          <a:ea typeface="+mn-ea"/>
          <a:cs typeface="+mn-cs"/>
        </a:defRPr>
      </a:lvl8pPr>
      <a:lvl9pPr marL="3902293" algn="l" defTabSz="975573" rtl="0" eaLnBrk="1" latinLnBrk="0" hangingPunct="1">
        <a:defRPr sz="192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C2A3788-2F11-AE52-43F8-F1213C558ECA}"/>
              </a:ext>
            </a:extLst>
          </p:cNvPr>
          <p:cNvSpPr>
            <a:spLocks noGrp="1"/>
          </p:cNvSpPr>
          <p:nvPr>
            <p:ph type="title"/>
          </p:nvPr>
        </p:nvSpPr>
        <p:spPr>
          <a:xfrm>
            <a:off x="894080" y="519290"/>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4B205AA-0353-2781-7225-478D51E1ED49}"/>
              </a:ext>
            </a:extLst>
          </p:cNvPr>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B5B2F6-0C37-4C26-C06F-F0FD1EA2B2CE}"/>
              </a:ext>
            </a:extLst>
          </p:cNvPr>
          <p:cNvSpPr>
            <a:spLocks noGrp="1"/>
          </p:cNvSpPr>
          <p:nvPr>
            <p:ph type="dt" sz="half" idx="2"/>
          </p:nvPr>
        </p:nvSpPr>
        <p:spPr>
          <a:xfrm>
            <a:off x="894080" y="9040143"/>
            <a:ext cx="2926080" cy="519289"/>
          </a:xfrm>
          <a:prstGeom prst="rect">
            <a:avLst/>
          </a:prstGeom>
        </p:spPr>
        <p:txBody>
          <a:bodyPr vert="horz" lIns="91440" tIns="45720" rIns="91440" bIns="45720" rtlCol="0" anchor="ctr"/>
          <a:lstStyle>
            <a:lvl1pPr algn="l">
              <a:defRPr sz="1280">
                <a:solidFill>
                  <a:schemeClr val="tx1">
                    <a:tint val="75000"/>
                  </a:schemeClr>
                </a:solidFill>
              </a:defRPr>
            </a:lvl1pPr>
          </a:lstStyle>
          <a:p>
            <a:fld id="{44222A86-B538-465D-ABFD-AF2F39790EDB}" type="datetimeFigureOut">
              <a:rPr lang="en-US" smtClean="0"/>
              <a:t>3/24/2023</a:t>
            </a:fld>
            <a:endParaRPr lang="en-US"/>
          </a:p>
        </p:txBody>
      </p:sp>
      <p:sp>
        <p:nvSpPr>
          <p:cNvPr id="5" name="Footer Placeholder 4">
            <a:extLst>
              <a:ext uri="{FF2B5EF4-FFF2-40B4-BE49-F238E27FC236}">
                <a16:creationId xmlns:a16="http://schemas.microsoft.com/office/drawing/2014/main" id="{41E5B033-DCD2-2CEE-8CA5-E54524910566}"/>
              </a:ext>
            </a:extLst>
          </p:cNvPr>
          <p:cNvSpPr>
            <a:spLocks noGrp="1"/>
          </p:cNvSpPr>
          <p:nvPr>
            <p:ph type="ftr" sz="quarter" idx="3"/>
          </p:nvPr>
        </p:nvSpPr>
        <p:spPr>
          <a:xfrm>
            <a:off x="4307840" y="9040143"/>
            <a:ext cx="4389120" cy="519289"/>
          </a:xfrm>
          <a:prstGeom prst="rect">
            <a:avLst/>
          </a:prstGeom>
        </p:spPr>
        <p:txBody>
          <a:bodyPr vert="horz" lIns="91440" tIns="45720" rIns="91440" bIns="45720" rtlCol="0" anchor="ctr"/>
          <a:lstStyle>
            <a:lvl1pPr algn="ctr">
              <a:defRPr sz="128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516C8C6-7BA5-3763-34FB-DFBDFCD08CCE}"/>
              </a:ext>
            </a:extLst>
          </p:cNvPr>
          <p:cNvSpPr>
            <a:spLocks noGrp="1"/>
          </p:cNvSpPr>
          <p:nvPr>
            <p:ph type="sldNum" sz="quarter" idx="4"/>
          </p:nvPr>
        </p:nvSpPr>
        <p:spPr>
          <a:xfrm>
            <a:off x="9184640" y="9040143"/>
            <a:ext cx="2926080" cy="519289"/>
          </a:xfrm>
          <a:prstGeom prst="rect">
            <a:avLst/>
          </a:prstGeom>
        </p:spPr>
        <p:txBody>
          <a:bodyPr vert="horz" lIns="91440" tIns="45720" rIns="91440" bIns="45720" rtlCol="0" anchor="ctr"/>
          <a:lstStyle>
            <a:lvl1pPr algn="r">
              <a:defRPr sz="1280">
                <a:solidFill>
                  <a:schemeClr val="tx1">
                    <a:tint val="75000"/>
                  </a:schemeClr>
                </a:solidFill>
              </a:defRPr>
            </a:lvl1pPr>
          </a:lstStyle>
          <a:p>
            <a:fld id="{8FE21D2B-123B-4507-9CC1-5D376BF62880}" type="slidenum">
              <a:rPr lang="en-US" smtClean="0"/>
              <a:t>‹#›</a:t>
            </a:fld>
            <a:endParaRPr lang="en-US"/>
          </a:p>
        </p:txBody>
      </p:sp>
    </p:spTree>
    <p:extLst>
      <p:ext uri="{BB962C8B-B14F-4D97-AF65-F5344CB8AC3E}">
        <p14:creationId xmlns:p14="http://schemas.microsoft.com/office/powerpoint/2010/main" val="2741036222"/>
      </p:ext>
    </p:extLst>
  </p:cSld>
  <p:clrMap bg1="lt1" tx1="dk1" bg2="lt2" tx2="dk2" accent1="accent1" accent2="accent2" accent3="accent3" accent4="accent4" accent5="accent5" accent6="accent6" hlink="hlink" folHlink="folHlink"/>
  <p:sldLayoutIdLst>
    <p:sldLayoutId id="2147497156" r:id="rId1"/>
    <p:sldLayoutId id="2147497157" r:id="rId2"/>
    <p:sldLayoutId id="2147497158" r:id="rId3"/>
    <p:sldLayoutId id="2147497159" r:id="rId4"/>
    <p:sldLayoutId id="2147497160" r:id="rId5"/>
    <p:sldLayoutId id="2147497161" r:id="rId6"/>
    <p:sldLayoutId id="2147497162" r:id="rId7"/>
    <p:sldLayoutId id="2147497163" r:id="rId8"/>
    <p:sldLayoutId id="2147497164" r:id="rId9"/>
    <p:sldLayoutId id="2147497165" r:id="rId10"/>
    <p:sldLayoutId id="2147497166" r:id="rId11"/>
  </p:sldLayoutIdLst>
  <p:txStyles>
    <p:titleStyle>
      <a:lvl1pPr algn="l" defTabSz="975390" rtl="0" eaLnBrk="1" latinLnBrk="0" hangingPunct="1">
        <a:lnSpc>
          <a:spcPct val="90000"/>
        </a:lnSpc>
        <a:spcBef>
          <a:spcPct val="0"/>
        </a:spcBef>
        <a:buNone/>
        <a:defRPr sz="4693" kern="1200">
          <a:solidFill>
            <a:schemeClr val="tx1"/>
          </a:solidFill>
          <a:latin typeface="+mj-lt"/>
          <a:ea typeface="+mj-ea"/>
          <a:cs typeface="+mj-cs"/>
        </a:defRPr>
      </a:lvl1pPr>
    </p:titleStyle>
    <p:bodyStyle>
      <a:lvl1pPr marL="243848" indent="-243848" algn="l" defTabSz="975390" rtl="0" eaLnBrk="1" latinLnBrk="0" hangingPunct="1">
        <a:lnSpc>
          <a:spcPct val="90000"/>
        </a:lnSpc>
        <a:spcBef>
          <a:spcPts val="1067"/>
        </a:spcBef>
        <a:buFont typeface="Arial" panose="020B0604020202020204" pitchFamily="34" charset="0"/>
        <a:buChar char="•"/>
        <a:defRPr sz="2987" kern="1200">
          <a:solidFill>
            <a:schemeClr val="tx1"/>
          </a:solidFill>
          <a:latin typeface="+mn-lt"/>
          <a:ea typeface="+mn-ea"/>
          <a:cs typeface="+mn-cs"/>
        </a:defRPr>
      </a:lvl1pPr>
      <a:lvl2pPr marL="731543" indent="-243848" algn="l" defTabSz="975390" rtl="0" eaLnBrk="1" latinLnBrk="0" hangingPunct="1">
        <a:lnSpc>
          <a:spcPct val="90000"/>
        </a:lnSpc>
        <a:spcBef>
          <a:spcPts val="533"/>
        </a:spcBef>
        <a:buFont typeface="Arial" panose="020B0604020202020204" pitchFamily="34" charset="0"/>
        <a:buChar char="•"/>
        <a:defRPr sz="2560" kern="1200">
          <a:solidFill>
            <a:schemeClr val="tx1"/>
          </a:solidFill>
          <a:latin typeface="+mn-lt"/>
          <a:ea typeface="+mn-ea"/>
          <a:cs typeface="+mn-cs"/>
        </a:defRPr>
      </a:lvl2pPr>
      <a:lvl3pPr marL="1219238"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3pPr>
      <a:lvl4pPr marL="1706933"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4pPr>
      <a:lvl5pPr marL="219462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5663418"/>
      </p:ext>
    </p:extLst>
  </p:cSld>
  <p:clrMap bg1="lt1" tx1="dk1" bg2="lt2" tx2="dk2" accent1="accent1" accent2="accent2" accent3="accent3" accent4="accent4" accent5="accent5" accent6="accent6" hlink="hlink" folHlink="folHlink"/>
  <p:sldLayoutIdLst>
    <p:sldLayoutId id="2147497180" r:id="rId1"/>
    <p:sldLayoutId id="2147497181" r:id="rId2"/>
    <p:sldLayoutId id="2147497182" r:id="rId3"/>
  </p:sldLayoutIdLst>
  <p:txStyles>
    <p:titleStyle>
      <a:lvl1pPr algn="l" defTabSz="975390" rtl="0" eaLnBrk="1" latinLnBrk="0" hangingPunct="1">
        <a:lnSpc>
          <a:spcPct val="90000"/>
        </a:lnSpc>
        <a:spcBef>
          <a:spcPct val="0"/>
        </a:spcBef>
        <a:buNone/>
        <a:defRPr sz="4693" kern="1200">
          <a:solidFill>
            <a:schemeClr val="tx1"/>
          </a:solidFill>
          <a:latin typeface="+mj-lt"/>
          <a:ea typeface="+mj-ea"/>
          <a:cs typeface="+mj-cs"/>
        </a:defRPr>
      </a:lvl1pPr>
    </p:titleStyle>
    <p:bodyStyle>
      <a:lvl1pPr marL="243848" indent="-243848" algn="l" defTabSz="975390" rtl="0" eaLnBrk="1" latinLnBrk="0" hangingPunct="1">
        <a:lnSpc>
          <a:spcPct val="90000"/>
        </a:lnSpc>
        <a:spcBef>
          <a:spcPts val="1067"/>
        </a:spcBef>
        <a:buFont typeface="Arial" panose="020B0604020202020204" pitchFamily="34" charset="0"/>
        <a:buChar char="•"/>
        <a:defRPr sz="2987" kern="1200">
          <a:solidFill>
            <a:schemeClr val="tx1"/>
          </a:solidFill>
          <a:latin typeface="+mn-lt"/>
          <a:ea typeface="+mn-ea"/>
          <a:cs typeface="+mn-cs"/>
        </a:defRPr>
      </a:lvl1pPr>
      <a:lvl2pPr marL="731543" indent="-243848" algn="l" defTabSz="975390" rtl="0" eaLnBrk="1" latinLnBrk="0" hangingPunct="1">
        <a:lnSpc>
          <a:spcPct val="90000"/>
        </a:lnSpc>
        <a:spcBef>
          <a:spcPts val="533"/>
        </a:spcBef>
        <a:buFont typeface="Arial" panose="020B0604020202020204" pitchFamily="34" charset="0"/>
        <a:buChar char="•"/>
        <a:defRPr sz="2560" kern="1200">
          <a:solidFill>
            <a:schemeClr val="tx1"/>
          </a:solidFill>
          <a:latin typeface="+mn-lt"/>
          <a:ea typeface="+mn-ea"/>
          <a:cs typeface="+mn-cs"/>
        </a:defRPr>
      </a:lvl2pPr>
      <a:lvl3pPr marL="1219238"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3pPr>
      <a:lvl4pPr marL="1706933"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4pPr>
      <a:lvl5pPr marL="219462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43307" y="843899"/>
            <a:ext cx="12118187" cy="1086009"/>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43307" y="2185434"/>
            <a:ext cx="12118187" cy="6478507"/>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2049718" y="8842841"/>
            <a:ext cx="780373" cy="746382"/>
          </a:xfrm>
          <a:prstGeom prst="rect">
            <a:avLst/>
          </a:prstGeom>
          <a:noFill/>
          <a:ln>
            <a:noFill/>
          </a:ln>
        </p:spPr>
        <p:txBody>
          <a:bodyPr spcFirstLastPara="1" wrap="square" lIns="91425" tIns="91425" rIns="91425" bIns="91425" anchor="ctr" anchorCtr="0">
            <a:normAutofit/>
          </a:bodyPr>
          <a:lstStyle>
            <a:lvl1pPr lvl="0" algn="r">
              <a:buNone/>
              <a:defRPr sz="1422">
                <a:solidFill>
                  <a:schemeClr val="dk2"/>
                </a:solidFill>
              </a:defRPr>
            </a:lvl1pPr>
            <a:lvl2pPr lvl="1" algn="r">
              <a:buNone/>
              <a:defRPr sz="1422">
                <a:solidFill>
                  <a:schemeClr val="dk2"/>
                </a:solidFill>
              </a:defRPr>
            </a:lvl2pPr>
            <a:lvl3pPr lvl="2" algn="r">
              <a:buNone/>
              <a:defRPr sz="1422">
                <a:solidFill>
                  <a:schemeClr val="dk2"/>
                </a:solidFill>
              </a:defRPr>
            </a:lvl3pPr>
            <a:lvl4pPr lvl="3" algn="r">
              <a:buNone/>
              <a:defRPr sz="1422">
                <a:solidFill>
                  <a:schemeClr val="dk2"/>
                </a:solidFill>
              </a:defRPr>
            </a:lvl4pPr>
            <a:lvl5pPr lvl="4" algn="r">
              <a:buNone/>
              <a:defRPr sz="1422">
                <a:solidFill>
                  <a:schemeClr val="dk2"/>
                </a:solidFill>
              </a:defRPr>
            </a:lvl5pPr>
            <a:lvl6pPr lvl="5" algn="r">
              <a:buNone/>
              <a:defRPr sz="1422">
                <a:solidFill>
                  <a:schemeClr val="dk2"/>
                </a:solidFill>
              </a:defRPr>
            </a:lvl6pPr>
            <a:lvl7pPr lvl="6" algn="r">
              <a:buNone/>
              <a:defRPr sz="1422">
                <a:solidFill>
                  <a:schemeClr val="dk2"/>
                </a:solidFill>
              </a:defRPr>
            </a:lvl7pPr>
            <a:lvl8pPr lvl="7" algn="r">
              <a:buNone/>
              <a:defRPr sz="1422">
                <a:solidFill>
                  <a:schemeClr val="dk2"/>
                </a:solidFill>
              </a:defRPr>
            </a:lvl8pPr>
            <a:lvl9pPr lvl="8" algn="r">
              <a:buNone/>
              <a:defRPr sz="1422">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006969532"/>
      </p:ext>
    </p:extLst>
  </p:cSld>
  <p:clrMap bg1="lt1" tx1="dk1" bg2="dk2" tx2="lt2" accent1="accent1" accent2="accent2" accent3="accent3" accent4="accent4" accent5="accent5" accent6="accent6" hlink="hlink" folHlink="folHlink"/>
  <p:sldLayoutIdLst>
    <p:sldLayoutId id="2147497201" r:id="rId1"/>
    <p:sldLayoutId id="2147497202" r:id="rId2"/>
    <p:sldLayoutId id="2147497203" r:id="rId3"/>
    <p:sldLayoutId id="2147497204" r:id="rId4"/>
    <p:sldLayoutId id="2147497205" r:id="rId5"/>
    <p:sldLayoutId id="2147497206" r:id="rId6"/>
    <p:sldLayoutId id="2147497207" r:id="rId7"/>
    <p:sldLayoutId id="2147497208" r:id="rId8"/>
    <p:sldLayoutId id="2147497209" r:id="rId9"/>
    <p:sldLayoutId id="2147497210" r:id="rId10"/>
    <p:sldLayoutId id="214749721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94080" y="519290"/>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94080" y="9040143"/>
            <a:ext cx="2926080" cy="519289"/>
          </a:xfrm>
          <a:prstGeom prst="rect">
            <a:avLst/>
          </a:prstGeom>
        </p:spPr>
        <p:txBody>
          <a:bodyPr vert="horz" lIns="91440" tIns="45720" rIns="91440" bIns="45720" rtlCol="0" anchor="ctr"/>
          <a:lstStyle>
            <a:lvl1pPr algn="l">
              <a:defRPr sz="1280">
                <a:solidFill>
                  <a:schemeClr val="tx1">
                    <a:tint val="75000"/>
                  </a:schemeClr>
                </a:solidFill>
              </a:defRPr>
            </a:lvl1pPr>
          </a:lstStyle>
          <a:p>
            <a:fld id="{C764DE79-268F-4C1A-8933-263129D2AF90}" type="datetimeFigureOut">
              <a:rPr lang="en-US" dirty="0"/>
              <a:t>3/24/2023</a:t>
            </a:fld>
            <a:endParaRPr lang="en-US"/>
          </a:p>
        </p:txBody>
      </p:sp>
      <p:sp>
        <p:nvSpPr>
          <p:cNvPr id="5" name="Footer Placeholder 4"/>
          <p:cNvSpPr>
            <a:spLocks noGrp="1"/>
          </p:cNvSpPr>
          <p:nvPr>
            <p:ph type="ftr" sz="quarter" idx="3"/>
          </p:nvPr>
        </p:nvSpPr>
        <p:spPr>
          <a:xfrm>
            <a:off x="4307840" y="9040143"/>
            <a:ext cx="4389120" cy="519289"/>
          </a:xfrm>
          <a:prstGeom prst="rect">
            <a:avLst/>
          </a:prstGeom>
        </p:spPr>
        <p:txBody>
          <a:bodyPr vert="horz" lIns="91440" tIns="45720" rIns="91440" bIns="45720" rtlCol="0" anchor="ctr"/>
          <a:lstStyle>
            <a:lvl1pPr algn="ctr">
              <a:defRPr sz="128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9184640" y="9040143"/>
            <a:ext cx="2926080" cy="519289"/>
          </a:xfrm>
          <a:prstGeom prst="rect">
            <a:avLst/>
          </a:prstGeom>
        </p:spPr>
        <p:txBody>
          <a:bodyPr vert="horz" lIns="91440" tIns="45720" rIns="91440" bIns="45720" rtlCol="0" anchor="ctr"/>
          <a:lstStyle>
            <a:lvl1pPr algn="r">
              <a:defRPr sz="1280">
                <a:solidFill>
                  <a:schemeClr val="tx1">
                    <a:tint val="75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759067682"/>
      </p:ext>
    </p:extLst>
  </p:cSld>
  <p:clrMap bg1="lt1" tx1="dk1" bg2="lt2" tx2="dk2" accent1="accent1" accent2="accent2" accent3="accent3" accent4="accent4" accent5="accent5" accent6="accent6" hlink="hlink" folHlink="folHlink"/>
  <p:sldLayoutIdLst>
    <p:sldLayoutId id="2147497237" r:id="rId1"/>
    <p:sldLayoutId id="2147497238" r:id="rId2"/>
    <p:sldLayoutId id="2147497239" r:id="rId3"/>
    <p:sldLayoutId id="2147497240" r:id="rId4"/>
    <p:sldLayoutId id="2147497241" r:id="rId5"/>
    <p:sldLayoutId id="2147497242" r:id="rId6"/>
    <p:sldLayoutId id="2147497243" r:id="rId7"/>
    <p:sldLayoutId id="2147497244" r:id="rId8"/>
    <p:sldLayoutId id="2147497245" r:id="rId9"/>
    <p:sldLayoutId id="2147497246" r:id="rId10"/>
    <p:sldLayoutId id="2147497247" r:id="rId11"/>
  </p:sldLayoutIdLst>
  <p:txStyles>
    <p:titleStyle>
      <a:lvl1pPr algn="l" defTabSz="975390" rtl="0" eaLnBrk="1" latinLnBrk="0" hangingPunct="1">
        <a:lnSpc>
          <a:spcPct val="90000"/>
        </a:lnSpc>
        <a:spcBef>
          <a:spcPct val="0"/>
        </a:spcBef>
        <a:buNone/>
        <a:defRPr sz="4693" kern="1200">
          <a:solidFill>
            <a:schemeClr val="tx1"/>
          </a:solidFill>
          <a:latin typeface="+mj-lt"/>
          <a:ea typeface="+mj-ea"/>
          <a:cs typeface="+mj-cs"/>
        </a:defRPr>
      </a:lvl1pPr>
    </p:titleStyle>
    <p:bodyStyle>
      <a:lvl1pPr marL="243848" indent="-243848" algn="l" defTabSz="975390" rtl="0" eaLnBrk="1" latinLnBrk="0" hangingPunct="1">
        <a:lnSpc>
          <a:spcPct val="90000"/>
        </a:lnSpc>
        <a:spcBef>
          <a:spcPts val="1067"/>
        </a:spcBef>
        <a:buFont typeface="Arial" panose="020B0604020202020204" pitchFamily="34" charset="0"/>
        <a:buChar char="•"/>
        <a:defRPr sz="2987" kern="1200">
          <a:solidFill>
            <a:schemeClr val="tx1"/>
          </a:solidFill>
          <a:latin typeface="+mn-lt"/>
          <a:ea typeface="+mn-ea"/>
          <a:cs typeface="+mn-cs"/>
        </a:defRPr>
      </a:lvl1pPr>
      <a:lvl2pPr marL="731543" indent="-243848" algn="l" defTabSz="975390" rtl="0" eaLnBrk="1" latinLnBrk="0" hangingPunct="1">
        <a:lnSpc>
          <a:spcPct val="90000"/>
        </a:lnSpc>
        <a:spcBef>
          <a:spcPts val="533"/>
        </a:spcBef>
        <a:buFont typeface="Arial" panose="020B0604020202020204" pitchFamily="34" charset="0"/>
        <a:buChar char="•"/>
        <a:defRPr sz="2560" kern="1200">
          <a:solidFill>
            <a:schemeClr val="tx1"/>
          </a:solidFill>
          <a:latin typeface="+mn-lt"/>
          <a:ea typeface="+mn-ea"/>
          <a:cs typeface="+mn-cs"/>
        </a:defRPr>
      </a:lvl2pPr>
      <a:lvl3pPr marL="1219238"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3pPr>
      <a:lvl4pPr marL="1706933"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4pPr>
      <a:lvl5pPr marL="219462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80288" y="468716"/>
            <a:ext cx="14045184" cy="195072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780288" y="2731009"/>
            <a:ext cx="14045184" cy="772431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80288" y="10848171"/>
            <a:ext cx="3641344" cy="623147"/>
          </a:xfrm>
          <a:prstGeom prst="rect">
            <a:avLst/>
          </a:prstGeom>
        </p:spPr>
        <p:txBody>
          <a:bodyPr vert="horz" lIns="91440" tIns="45720" rIns="91440" bIns="45720" rtlCol="0" anchor="ctr"/>
          <a:lstStyle>
            <a:lvl1pPr algn="l">
              <a:defRPr sz="2048">
                <a:solidFill>
                  <a:schemeClr val="tx1">
                    <a:tint val="75000"/>
                  </a:schemeClr>
                </a:solidFill>
              </a:defRPr>
            </a:lvl1pPr>
          </a:lstStyle>
          <a:p>
            <a:fld id="{1D8BD707-D9CF-40AE-B4C6-C98DA3205C09}" type="datetimeFigureOut">
              <a:rPr lang="en-US" smtClean="0"/>
              <a:pPr/>
              <a:t>3/24/2023</a:t>
            </a:fld>
            <a:endParaRPr lang="en-US"/>
          </a:p>
        </p:txBody>
      </p:sp>
      <p:sp>
        <p:nvSpPr>
          <p:cNvPr id="5" name="Footer Placeholder 4"/>
          <p:cNvSpPr>
            <a:spLocks noGrp="1"/>
          </p:cNvSpPr>
          <p:nvPr>
            <p:ph type="ftr" sz="quarter" idx="3"/>
          </p:nvPr>
        </p:nvSpPr>
        <p:spPr>
          <a:xfrm>
            <a:off x="5331968" y="10848171"/>
            <a:ext cx="4941824" cy="623147"/>
          </a:xfrm>
          <a:prstGeom prst="rect">
            <a:avLst/>
          </a:prstGeom>
        </p:spPr>
        <p:txBody>
          <a:bodyPr vert="horz" lIns="91440" tIns="45720" rIns="91440" bIns="45720" rtlCol="0" anchor="ctr"/>
          <a:lstStyle>
            <a:lvl1pPr algn="ctr">
              <a:defRPr sz="2048">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1184128" y="10848171"/>
            <a:ext cx="3641344" cy="623147"/>
          </a:xfrm>
          <a:prstGeom prst="rect">
            <a:avLst/>
          </a:prstGeom>
        </p:spPr>
        <p:txBody>
          <a:bodyPr vert="horz" lIns="91440" tIns="45720" rIns="91440" bIns="45720" rtlCol="0" anchor="ctr"/>
          <a:lstStyle>
            <a:lvl1pPr algn="r">
              <a:defRPr sz="2048">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4006276154"/>
      </p:ext>
    </p:extLst>
  </p:cSld>
  <p:clrMap bg1="lt1" tx1="dk1" bg2="lt2" tx2="dk2" accent1="accent1" accent2="accent2" accent3="accent3" accent4="accent4" accent5="accent5" accent6="accent6" hlink="hlink" folHlink="folHlink"/>
  <p:sldLayoutIdLst>
    <p:sldLayoutId id="2147497249" r:id="rId1"/>
    <p:sldLayoutId id="2147497250" r:id="rId2"/>
    <p:sldLayoutId id="2147497251" r:id="rId3"/>
    <p:sldLayoutId id="2147497252" r:id="rId4"/>
    <p:sldLayoutId id="2147497253" r:id="rId5"/>
    <p:sldLayoutId id="2147497254" r:id="rId6"/>
    <p:sldLayoutId id="2147497255" r:id="rId7"/>
    <p:sldLayoutId id="2147497256" r:id="rId8"/>
    <p:sldLayoutId id="2147497257" r:id="rId9"/>
    <p:sldLayoutId id="2147497258" r:id="rId10"/>
    <p:sldLayoutId id="2147497259" r:id="rId11"/>
  </p:sldLayoutIdLst>
  <p:txStyles>
    <p:titleStyle>
      <a:lvl1pPr algn="ctr" defTabSz="1560606" rtl="0" eaLnBrk="1" latinLnBrk="0" hangingPunct="1">
        <a:spcBef>
          <a:spcPct val="0"/>
        </a:spcBef>
        <a:buNone/>
        <a:defRPr sz="7509" kern="1200">
          <a:solidFill>
            <a:schemeClr val="tx1"/>
          </a:solidFill>
          <a:latin typeface="+mj-lt"/>
          <a:ea typeface="+mj-ea"/>
          <a:cs typeface="+mj-cs"/>
        </a:defRPr>
      </a:lvl1pPr>
    </p:titleStyle>
    <p:bodyStyle>
      <a:lvl1pPr marL="585227" indent="-585227" algn="l" defTabSz="1560606" rtl="0" eaLnBrk="1" latinLnBrk="0" hangingPunct="1">
        <a:spcBef>
          <a:spcPct val="20000"/>
        </a:spcBef>
        <a:buFont typeface="Arial" pitchFamily="34" charset="0"/>
        <a:buChar char="•"/>
        <a:defRPr sz="5461" kern="1200">
          <a:solidFill>
            <a:schemeClr val="tx1"/>
          </a:solidFill>
          <a:latin typeface="+mn-lt"/>
          <a:ea typeface="+mn-ea"/>
          <a:cs typeface="+mn-cs"/>
        </a:defRPr>
      </a:lvl1pPr>
      <a:lvl2pPr marL="1267993" indent="-487690" algn="l" defTabSz="1560606" rtl="0" eaLnBrk="1" latinLnBrk="0" hangingPunct="1">
        <a:spcBef>
          <a:spcPct val="20000"/>
        </a:spcBef>
        <a:buFont typeface="Arial" pitchFamily="34" charset="0"/>
        <a:buChar char="–"/>
        <a:defRPr sz="4779" kern="1200">
          <a:solidFill>
            <a:schemeClr val="tx1"/>
          </a:solidFill>
          <a:latin typeface="+mn-lt"/>
          <a:ea typeface="+mn-ea"/>
          <a:cs typeface="+mn-cs"/>
        </a:defRPr>
      </a:lvl2pPr>
      <a:lvl3pPr marL="1950758" indent="-390152" algn="l" defTabSz="1560606" rtl="0" eaLnBrk="1" latinLnBrk="0" hangingPunct="1">
        <a:spcBef>
          <a:spcPct val="20000"/>
        </a:spcBef>
        <a:buFont typeface="Arial" pitchFamily="34" charset="0"/>
        <a:buChar char="•"/>
        <a:defRPr sz="4096" kern="1200">
          <a:solidFill>
            <a:schemeClr val="tx1"/>
          </a:solidFill>
          <a:latin typeface="+mn-lt"/>
          <a:ea typeface="+mn-ea"/>
          <a:cs typeface="+mn-cs"/>
        </a:defRPr>
      </a:lvl3pPr>
      <a:lvl4pPr marL="2731061" indent="-390152" algn="l" defTabSz="1560606" rtl="0" eaLnBrk="1" latinLnBrk="0" hangingPunct="1">
        <a:spcBef>
          <a:spcPct val="20000"/>
        </a:spcBef>
        <a:buFont typeface="Arial" pitchFamily="34" charset="0"/>
        <a:buChar char="–"/>
        <a:defRPr sz="3413" kern="1200">
          <a:solidFill>
            <a:schemeClr val="tx1"/>
          </a:solidFill>
          <a:latin typeface="+mn-lt"/>
          <a:ea typeface="+mn-ea"/>
          <a:cs typeface="+mn-cs"/>
        </a:defRPr>
      </a:lvl4pPr>
      <a:lvl5pPr marL="3511365" indent="-390152" algn="l" defTabSz="1560606" rtl="0" eaLnBrk="1" latinLnBrk="0" hangingPunct="1">
        <a:spcBef>
          <a:spcPct val="20000"/>
        </a:spcBef>
        <a:buFont typeface="Arial" pitchFamily="34" charset="0"/>
        <a:buChar char="»"/>
        <a:defRPr sz="3413" kern="1200">
          <a:solidFill>
            <a:schemeClr val="tx1"/>
          </a:solidFill>
          <a:latin typeface="+mn-lt"/>
          <a:ea typeface="+mn-ea"/>
          <a:cs typeface="+mn-cs"/>
        </a:defRPr>
      </a:lvl5pPr>
      <a:lvl6pPr marL="4291668" indent="-390152" algn="l" defTabSz="1560606" rtl="0" eaLnBrk="1" latinLnBrk="0" hangingPunct="1">
        <a:spcBef>
          <a:spcPct val="20000"/>
        </a:spcBef>
        <a:buFont typeface="Arial" pitchFamily="34" charset="0"/>
        <a:buChar char="•"/>
        <a:defRPr sz="3413" kern="1200">
          <a:solidFill>
            <a:schemeClr val="tx1"/>
          </a:solidFill>
          <a:latin typeface="+mn-lt"/>
          <a:ea typeface="+mn-ea"/>
          <a:cs typeface="+mn-cs"/>
        </a:defRPr>
      </a:lvl6pPr>
      <a:lvl7pPr marL="5071971" indent="-390152" algn="l" defTabSz="1560606" rtl="0" eaLnBrk="1" latinLnBrk="0" hangingPunct="1">
        <a:spcBef>
          <a:spcPct val="20000"/>
        </a:spcBef>
        <a:buFont typeface="Arial" pitchFamily="34" charset="0"/>
        <a:buChar char="•"/>
        <a:defRPr sz="3413" kern="1200">
          <a:solidFill>
            <a:schemeClr val="tx1"/>
          </a:solidFill>
          <a:latin typeface="+mn-lt"/>
          <a:ea typeface="+mn-ea"/>
          <a:cs typeface="+mn-cs"/>
        </a:defRPr>
      </a:lvl7pPr>
      <a:lvl8pPr marL="5852274" indent="-390152" algn="l" defTabSz="1560606" rtl="0" eaLnBrk="1" latinLnBrk="0" hangingPunct="1">
        <a:spcBef>
          <a:spcPct val="20000"/>
        </a:spcBef>
        <a:buFont typeface="Arial" pitchFamily="34" charset="0"/>
        <a:buChar char="•"/>
        <a:defRPr sz="3413" kern="1200">
          <a:solidFill>
            <a:schemeClr val="tx1"/>
          </a:solidFill>
          <a:latin typeface="+mn-lt"/>
          <a:ea typeface="+mn-ea"/>
          <a:cs typeface="+mn-cs"/>
        </a:defRPr>
      </a:lvl8pPr>
      <a:lvl9pPr marL="6632578" indent="-390152" algn="l" defTabSz="1560606" rtl="0" eaLnBrk="1" latinLnBrk="0" hangingPunct="1">
        <a:spcBef>
          <a:spcPct val="20000"/>
        </a:spcBef>
        <a:buFont typeface="Arial" pitchFamily="34" charset="0"/>
        <a:buChar char="•"/>
        <a:defRPr sz="3413" kern="1200">
          <a:solidFill>
            <a:schemeClr val="tx1"/>
          </a:solidFill>
          <a:latin typeface="+mn-lt"/>
          <a:ea typeface="+mn-ea"/>
          <a:cs typeface="+mn-cs"/>
        </a:defRPr>
      </a:lvl9pPr>
    </p:bodyStyle>
    <p:otherStyle>
      <a:defPPr>
        <a:defRPr lang="en-US"/>
      </a:defPPr>
      <a:lvl1pPr marL="0" algn="l" defTabSz="1560606" rtl="0" eaLnBrk="1" latinLnBrk="0" hangingPunct="1">
        <a:defRPr sz="3072" kern="1200">
          <a:solidFill>
            <a:schemeClr val="tx1"/>
          </a:solidFill>
          <a:latin typeface="+mn-lt"/>
          <a:ea typeface="+mn-ea"/>
          <a:cs typeface="+mn-cs"/>
        </a:defRPr>
      </a:lvl1pPr>
      <a:lvl2pPr marL="780303" algn="l" defTabSz="1560606" rtl="0" eaLnBrk="1" latinLnBrk="0" hangingPunct="1">
        <a:defRPr sz="3072" kern="1200">
          <a:solidFill>
            <a:schemeClr val="tx1"/>
          </a:solidFill>
          <a:latin typeface="+mn-lt"/>
          <a:ea typeface="+mn-ea"/>
          <a:cs typeface="+mn-cs"/>
        </a:defRPr>
      </a:lvl2pPr>
      <a:lvl3pPr marL="1560606" algn="l" defTabSz="1560606" rtl="0" eaLnBrk="1" latinLnBrk="0" hangingPunct="1">
        <a:defRPr sz="3072" kern="1200">
          <a:solidFill>
            <a:schemeClr val="tx1"/>
          </a:solidFill>
          <a:latin typeface="+mn-lt"/>
          <a:ea typeface="+mn-ea"/>
          <a:cs typeface="+mn-cs"/>
        </a:defRPr>
      </a:lvl3pPr>
      <a:lvl4pPr marL="2340910" algn="l" defTabSz="1560606" rtl="0" eaLnBrk="1" latinLnBrk="0" hangingPunct="1">
        <a:defRPr sz="3072" kern="1200">
          <a:solidFill>
            <a:schemeClr val="tx1"/>
          </a:solidFill>
          <a:latin typeface="+mn-lt"/>
          <a:ea typeface="+mn-ea"/>
          <a:cs typeface="+mn-cs"/>
        </a:defRPr>
      </a:lvl4pPr>
      <a:lvl5pPr marL="3121213" algn="l" defTabSz="1560606" rtl="0" eaLnBrk="1" latinLnBrk="0" hangingPunct="1">
        <a:defRPr sz="3072" kern="1200">
          <a:solidFill>
            <a:schemeClr val="tx1"/>
          </a:solidFill>
          <a:latin typeface="+mn-lt"/>
          <a:ea typeface="+mn-ea"/>
          <a:cs typeface="+mn-cs"/>
        </a:defRPr>
      </a:lvl5pPr>
      <a:lvl6pPr marL="3901516" algn="l" defTabSz="1560606" rtl="0" eaLnBrk="1" latinLnBrk="0" hangingPunct="1">
        <a:defRPr sz="3072" kern="1200">
          <a:solidFill>
            <a:schemeClr val="tx1"/>
          </a:solidFill>
          <a:latin typeface="+mn-lt"/>
          <a:ea typeface="+mn-ea"/>
          <a:cs typeface="+mn-cs"/>
        </a:defRPr>
      </a:lvl6pPr>
      <a:lvl7pPr marL="4681819" algn="l" defTabSz="1560606" rtl="0" eaLnBrk="1" latinLnBrk="0" hangingPunct="1">
        <a:defRPr sz="3072" kern="1200">
          <a:solidFill>
            <a:schemeClr val="tx1"/>
          </a:solidFill>
          <a:latin typeface="+mn-lt"/>
          <a:ea typeface="+mn-ea"/>
          <a:cs typeface="+mn-cs"/>
        </a:defRPr>
      </a:lvl7pPr>
      <a:lvl8pPr marL="5462123" algn="l" defTabSz="1560606" rtl="0" eaLnBrk="1" latinLnBrk="0" hangingPunct="1">
        <a:defRPr sz="3072" kern="1200">
          <a:solidFill>
            <a:schemeClr val="tx1"/>
          </a:solidFill>
          <a:latin typeface="+mn-lt"/>
          <a:ea typeface="+mn-ea"/>
          <a:cs typeface="+mn-cs"/>
        </a:defRPr>
      </a:lvl8pPr>
      <a:lvl9pPr marL="6242426" algn="l" defTabSz="1560606" rtl="0" eaLnBrk="1" latinLnBrk="0" hangingPunct="1">
        <a:defRPr sz="3072"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72D13B-FFCB-4650-AD3C-CB503735257E}"/>
              </a:ext>
            </a:extLst>
          </p:cNvPr>
          <p:cNvSpPr>
            <a:spLocks noGrp="1"/>
          </p:cNvSpPr>
          <p:nvPr>
            <p:ph type="title"/>
          </p:nvPr>
        </p:nvSpPr>
        <p:spPr>
          <a:xfrm>
            <a:off x="894080" y="519290"/>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0CA9470-DF15-46A1-BF0E-8A5367A4B0F3}"/>
              </a:ext>
            </a:extLst>
          </p:cNvPr>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3047CB-E94D-482F-BACA-681E96C0EC2F}"/>
              </a:ext>
            </a:extLst>
          </p:cNvPr>
          <p:cNvSpPr>
            <a:spLocks noGrp="1"/>
          </p:cNvSpPr>
          <p:nvPr>
            <p:ph type="dt" sz="half" idx="2"/>
          </p:nvPr>
        </p:nvSpPr>
        <p:spPr>
          <a:xfrm>
            <a:off x="894080" y="9040143"/>
            <a:ext cx="2926080" cy="519289"/>
          </a:xfrm>
          <a:prstGeom prst="rect">
            <a:avLst/>
          </a:prstGeom>
        </p:spPr>
        <p:txBody>
          <a:bodyPr vert="horz" lIns="91440" tIns="45720" rIns="91440" bIns="45720" rtlCol="0" anchor="ctr"/>
          <a:lstStyle>
            <a:lvl1pPr algn="l">
              <a:defRPr sz="1707">
                <a:solidFill>
                  <a:schemeClr val="tx1">
                    <a:tint val="75000"/>
                  </a:schemeClr>
                </a:solidFill>
              </a:defRPr>
            </a:lvl1pPr>
          </a:lstStyle>
          <a:p>
            <a:fld id="{72345051-2045-45DA-935E-2E3CA1A69ADC}" type="datetimeFigureOut">
              <a:rPr lang="en-US" smtClean="0"/>
              <a:t>3/24/2023</a:t>
            </a:fld>
            <a:endParaRPr lang="en-US"/>
          </a:p>
        </p:txBody>
      </p:sp>
      <p:sp>
        <p:nvSpPr>
          <p:cNvPr id="5" name="Footer Placeholder 4">
            <a:extLst>
              <a:ext uri="{FF2B5EF4-FFF2-40B4-BE49-F238E27FC236}">
                <a16:creationId xmlns:a16="http://schemas.microsoft.com/office/drawing/2014/main" id="{2CFDA4B5-E797-42FC-8B7A-2294DF24A3D9}"/>
              </a:ext>
            </a:extLst>
          </p:cNvPr>
          <p:cNvSpPr>
            <a:spLocks noGrp="1"/>
          </p:cNvSpPr>
          <p:nvPr>
            <p:ph type="ftr" sz="quarter" idx="3"/>
          </p:nvPr>
        </p:nvSpPr>
        <p:spPr>
          <a:xfrm>
            <a:off x="4307840" y="9040143"/>
            <a:ext cx="4389120" cy="519289"/>
          </a:xfrm>
          <a:prstGeom prst="rect">
            <a:avLst/>
          </a:prstGeom>
        </p:spPr>
        <p:txBody>
          <a:bodyPr vert="horz" lIns="91440" tIns="45720" rIns="91440" bIns="45720" rtlCol="0" anchor="ctr"/>
          <a:lstStyle>
            <a:lvl1pPr algn="ctr">
              <a:defRPr sz="1707">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78ED201-6D0E-422C-B4EC-566A3DC2980E}"/>
              </a:ext>
            </a:extLst>
          </p:cNvPr>
          <p:cNvSpPr>
            <a:spLocks noGrp="1"/>
          </p:cNvSpPr>
          <p:nvPr>
            <p:ph type="sldNum" sz="quarter" idx="4"/>
          </p:nvPr>
        </p:nvSpPr>
        <p:spPr>
          <a:xfrm>
            <a:off x="9184640" y="9040143"/>
            <a:ext cx="2926080" cy="519289"/>
          </a:xfrm>
          <a:prstGeom prst="rect">
            <a:avLst/>
          </a:prstGeom>
        </p:spPr>
        <p:txBody>
          <a:bodyPr vert="horz" lIns="91440" tIns="45720" rIns="91440" bIns="45720" rtlCol="0" anchor="ctr"/>
          <a:lstStyle>
            <a:lvl1pPr algn="r">
              <a:defRPr sz="1707">
                <a:solidFill>
                  <a:schemeClr val="tx1">
                    <a:tint val="75000"/>
                  </a:schemeClr>
                </a:solidFill>
              </a:defRPr>
            </a:lvl1pPr>
          </a:lstStyle>
          <a:p>
            <a:fld id="{A7CD31F4-64FA-4BA0-9498-67783267A8C8}" type="slidenum">
              <a:rPr lang="en-US" smtClean="0"/>
              <a:t>‹#›</a:t>
            </a:fld>
            <a:endParaRPr lang="en-US"/>
          </a:p>
        </p:txBody>
      </p:sp>
    </p:spTree>
    <p:extLst>
      <p:ext uri="{BB962C8B-B14F-4D97-AF65-F5344CB8AC3E}">
        <p14:creationId xmlns:p14="http://schemas.microsoft.com/office/powerpoint/2010/main" val="3723047202"/>
      </p:ext>
    </p:extLst>
  </p:cSld>
  <p:clrMap bg1="lt1" tx1="dk1" bg2="lt2" tx2="dk2" accent1="accent1" accent2="accent2" accent3="accent3" accent4="accent4" accent5="accent5" accent6="accent6" hlink="hlink" folHlink="folHlink"/>
  <p:sldLayoutIdLst>
    <p:sldLayoutId id="2147495546" r:id="rId1"/>
    <p:sldLayoutId id="2147495547" r:id="rId2"/>
    <p:sldLayoutId id="2147495548" r:id="rId3"/>
    <p:sldLayoutId id="2147495549" r:id="rId4"/>
    <p:sldLayoutId id="2147495550" r:id="rId5"/>
    <p:sldLayoutId id="2147495551" r:id="rId6"/>
    <p:sldLayoutId id="2147495552" r:id="rId7"/>
    <p:sldLayoutId id="2147495553" r:id="rId8"/>
    <p:sldLayoutId id="2147495554" r:id="rId9"/>
    <p:sldLayoutId id="2147495555" r:id="rId10"/>
    <p:sldLayoutId id="2147495556" r:id="rId11"/>
  </p:sldLayoutIdLst>
  <p:txStyles>
    <p:titleStyle>
      <a:lvl1pPr algn="l" defTabSz="975390" rtl="0" eaLnBrk="1" latinLnBrk="0" hangingPunct="1">
        <a:lnSpc>
          <a:spcPct val="100000"/>
        </a:lnSpc>
        <a:spcBef>
          <a:spcPct val="0"/>
        </a:spcBef>
        <a:buNone/>
        <a:defRPr sz="5120" kern="1200">
          <a:solidFill>
            <a:schemeClr val="tx1"/>
          </a:solidFill>
          <a:latin typeface="+mj-lt"/>
          <a:ea typeface="+mj-ea"/>
          <a:cs typeface="+mj-cs"/>
        </a:defRPr>
      </a:lvl1pPr>
    </p:titleStyle>
    <p:bodyStyle>
      <a:lvl1pPr marL="243848" indent="-243848" algn="l" defTabSz="975390" rtl="0" eaLnBrk="1" latinLnBrk="0" hangingPunct="1">
        <a:lnSpc>
          <a:spcPct val="110000"/>
        </a:lnSpc>
        <a:spcBef>
          <a:spcPts val="1067"/>
        </a:spcBef>
        <a:buFont typeface="Arial" panose="020B0604020202020204" pitchFamily="34" charset="0"/>
        <a:buChar char="•"/>
        <a:defRPr sz="3413" kern="1200">
          <a:solidFill>
            <a:schemeClr val="tx1"/>
          </a:solidFill>
          <a:latin typeface="+mn-lt"/>
          <a:ea typeface="+mn-ea"/>
          <a:cs typeface="+mn-cs"/>
        </a:defRPr>
      </a:lvl1pPr>
      <a:lvl2pPr marL="731543" indent="-243848" algn="l" defTabSz="975390" rtl="0" eaLnBrk="1" latinLnBrk="0" hangingPunct="1">
        <a:lnSpc>
          <a:spcPct val="110000"/>
        </a:lnSpc>
        <a:spcBef>
          <a:spcPts val="533"/>
        </a:spcBef>
        <a:buFont typeface="Arial" panose="020B0604020202020204" pitchFamily="34" charset="0"/>
        <a:buChar char="•"/>
        <a:defRPr sz="2987" kern="1200">
          <a:solidFill>
            <a:schemeClr val="tx1"/>
          </a:solidFill>
          <a:latin typeface="+mn-lt"/>
          <a:ea typeface="+mn-ea"/>
          <a:cs typeface="+mn-cs"/>
        </a:defRPr>
      </a:lvl2pPr>
      <a:lvl3pPr marL="1219238" indent="-243848" algn="l" defTabSz="975390" rtl="0" eaLnBrk="1" latinLnBrk="0" hangingPunct="1">
        <a:lnSpc>
          <a:spcPct val="110000"/>
        </a:lnSpc>
        <a:spcBef>
          <a:spcPts val="533"/>
        </a:spcBef>
        <a:buFont typeface="Arial" panose="020B0604020202020204" pitchFamily="34" charset="0"/>
        <a:buChar char="•"/>
        <a:defRPr sz="2560" kern="1200">
          <a:solidFill>
            <a:schemeClr val="tx1"/>
          </a:solidFill>
          <a:latin typeface="+mn-lt"/>
          <a:ea typeface="+mn-ea"/>
          <a:cs typeface="+mn-cs"/>
        </a:defRPr>
      </a:lvl3pPr>
      <a:lvl4pPr marL="1706933" indent="-243848" algn="l" defTabSz="975390" rtl="0" eaLnBrk="1" latinLnBrk="0" hangingPunct="1">
        <a:lnSpc>
          <a:spcPct val="110000"/>
        </a:lnSpc>
        <a:spcBef>
          <a:spcPts val="533"/>
        </a:spcBef>
        <a:buFont typeface="Arial" panose="020B0604020202020204" pitchFamily="34" charset="0"/>
        <a:buChar char="•"/>
        <a:defRPr sz="2133" kern="1200">
          <a:solidFill>
            <a:schemeClr val="tx1"/>
          </a:solidFill>
          <a:latin typeface="+mn-lt"/>
          <a:ea typeface="+mn-ea"/>
          <a:cs typeface="+mn-cs"/>
        </a:defRPr>
      </a:lvl4pPr>
      <a:lvl5pPr marL="2194629" indent="-243848" algn="l" defTabSz="975390" rtl="0" eaLnBrk="1" latinLnBrk="0" hangingPunct="1">
        <a:lnSpc>
          <a:spcPct val="110000"/>
        </a:lnSpc>
        <a:spcBef>
          <a:spcPts val="533"/>
        </a:spcBef>
        <a:buFont typeface="Arial" panose="020B0604020202020204" pitchFamily="34" charset="0"/>
        <a:buChar char="•"/>
        <a:defRPr sz="2133"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3796886"/>
            <a:ext cx="4306146" cy="59567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4113561"/>
            <a:ext cx="1623906" cy="3364200"/>
          </a:xfrm>
          <a:prstGeom prst="rect">
            <a:avLst/>
          </a:prstGeom>
        </p:spPr>
      </p:pic>
      <p:sp>
        <p:nvSpPr>
          <p:cNvPr id="16" name="Oval 15"/>
          <p:cNvSpPr/>
          <p:nvPr/>
        </p:nvSpPr>
        <p:spPr>
          <a:xfrm>
            <a:off x="9182946" y="2384214"/>
            <a:ext cx="3007360" cy="4009813"/>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8532707" y="1"/>
            <a:ext cx="1710279" cy="1623334"/>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9179603" y="8669867"/>
            <a:ext cx="1059983" cy="1083733"/>
          </a:xfrm>
          <a:prstGeom prst="rect">
            <a:avLst/>
          </a:prstGeom>
        </p:spPr>
      </p:pic>
      <p:sp>
        <p:nvSpPr>
          <p:cNvPr id="14" name="Rectangle 13"/>
          <p:cNvSpPr/>
          <p:nvPr/>
        </p:nvSpPr>
        <p:spPr>
          <a:xfrm>
            <a:off x="11133666" y="0"/>
            <a:ext cx="731520" cy="16256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89185" y="643866"/>
            <a:ext cx="10031705" cy="1991865"/>
          </a:xfrm>
          <a:prstGeom prst="rect">
            <a:avLst/>
          </a:prstGeom>
        </p:spPr>
        <p:txBody>
          <a:bodyPr vert="horz" lIns="91440" tIns="45720" rIns="91440" bIns="45720" rtlCol="0" anchor="t">
            <a:noAutofit/>
          </a:bodyPr>
          <a:lstStyle/>
          <a:p>
            <a:r>
              <a:rPr lang="en-US"/>
              <a:t>Click to edit Master title style</a:t>
            </a:r>
          </a:p>
        </p:txBody>
      </p:sp>
      <p:sp>
        <p:nvSpPr>
          <p:cNvPr id="3" name="Text Placeholder 2"/>
          <p:cNvSpPr>
            <a:spLocks noGrp="1"/>
          </p:cNvSpPr>
          <p:nvPr>
            <p:ph type="body" idx="1"/>
          </p:nvPr>
        </p:nvSpPr>
        <p:spPr>
          <a:xfrm>
            <a:off x="1176867" y="2919706"/>
            <a:ext cx="9542977" cy="596690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rot="5400000">
            <a:off x="10656576" y="2600962"/>
            <a:ext cx="1408852" cy="325119"/>
          </a:xfrm>
          <a:prstGeom prst="rect">
            <a:avLst/>
          </a:prstGeom>
        </p:spPr>
        <p:txBody>
          <a:bodyPr vert="horz" lIns="91440" tIns="45720" rIns="91440" bIns="45720" rtlCol="0" anchor="t"/>
          <a:lstStyle>
            <a:lvl1pPr algn="l">
              <a:defRPr sz="1173" b="0" i="0">
                <a:solidFill>
                  <a:schemeClr val="tx1">
                    <a:tint val="75000"/>
                    <a:alpha val="60000"/>
                  </a:schemeClr>
                </a:solidFill>
              </a:defRPr>
            </a:lvl1pPr>
          </a:lstStyle>
          <a:p>
            <a:fld id="{4AAD347D-5ACD-4C99-B74B-A9C85AD731AF}" type="datetimeFigureOut">
              <a:rPr lang="en-US" dirty="0"/>
              <a:t>3/24/2023</a:t>
            </a:fld>
            <a:endParaRPr lang="en-US"/>
          </a:p>
        </p:txBody>
      </p:sp>
      <p:sp>
        <p:nvSpPr>
          <p:cNvPr id="5" name="Footer Placeholder 4"/>
          <p:cNvSpPr>
            <a:spLocks noGrp="1"/>
          </p:cNvSpPr>
          <p:nvPr>
            <p:ph type="ftr" sz="quarter" idx="3"/>
          </p:nvPr>
        </p:nvSpPr>
        <p:spPr>
          <a:xfrm rot="5400000">
            <a:off x="8862159" y="4641277"/>
            <a:ext cx="5489486" cy="325121"/>
          </a:xfrm>
          <a:prstGeom prst="rect">
            <a:avLst/>
          </a:prstGeom>
        </p:spPr>
        <p:txBody>
          <a:bodyPr vert="horz" lIns="91440" tIns="45720" rIns="91440" bIns="45720" rtlCol="0" anchor="b"/>
          <a:lstStyle>
            <a:lvl1pPr algn="l">
              <a:defRPr sz="1173" b="0" i="0">
                <a:solidFill>
                  <a:schemeClr val="tx1">
                    <a:tint val="75000"/>
                    <a:alpha val="60000"/>
                  </a:schemeClr>
                </a:solidFill>
              </a:defRPr>
            </a:lvl1pPr>
          </a:lstStyle>
          <a:p>
            <a:endParaRPr lang="en-US"/>
          </a:p>
        </p:txBody>
      </p:sp>
      <p:sp>
        <p:nvSpPr>
          <p:cNvPr id="6" name="Slide Number Placeholder 5"/>
          <p:cNvSpPr>
            <a:spLocks noGrp="1"/>
          </p:cNvSpPr>
          <p:nvPr>
            <p:ph type="sldNum" sz="quarter" idx="4"/>
          </p:nvPr>
        </p:nvSpPr>
        <p:spPr bwMode="gray">
          <a:xfrm>
            <a:off x="11042710" y="420593"/>
            <a:ext cx="894079" cy="1091822"/>
          </a:xfrm>
          <a:prstGeom prst="rect">
            <a:avLst/>
          </a:prstGeom>
        </p:spPr>
        <p:txBody>
          <a:bodyPr vert="horz" lIns="91440" tIns="45720" rIns="91440" bIns="45720" rtlCol="0" anchor="b"/>
          <a:lstStyle>
            <a:lvl1pPr algn="ctr">
              <a:defRPr sz="2987" b="0" i="0">
                <a:solidFill>
                  <a:schemeClr val="tx1">
                    <a:tint val="75000"/>
                  </a:schemeClr>
                </a:solidFill>
              </a:defRPr>
            </a:lvl1pPr>
          </a:lstStyle>
          <a:p>
            <a:fld id="{D57F1E4F-1CFF-5643-939E-02111984F565}" type="slidenum">
              <a:rPr lang="en-US" dirty="0"/>
              <a:t>‹#›</a:t>
            </a:fld>
            <a:endParaRPr lang="en-US"/>
          </a:p>
        </p:txBody>
      </p:sp>
    </p:spTree>
    <p:extLst>
      <p:ext uri="{BB962C8B-B14F-4D97-AF65-F5344CB8AC3E}">
        <p14:creationId xmlns:p14="http://schemas.microsoft.com/office/powerpoint/2010/main" val="578063375"/>
      </p:ext>
    </p:extLst>
  </p:cSld>
  <p:clrMap bg1="dk1" tx1="lt1" bg2="dk2" tx2="lt2" accent1="accent1" accent2="accent2" accent3="accent3" accent4="accent4" accent5="accent5" accent6="accent6" hlink="hlink" folHlink="folHlink"/>
  <p:sldLayoutIdLst>
    <p:sldLayoutId id="2147497261" r:id="rId1"/>
    <p:sldLayoutId id="2147497262" r:id="rId2"/>
    <p:sldLayoutId id="2147497263" r:id="rId3"/>
    <p:sldLayoutId id="2147497264" r:id="rId4"/>
    <p:sldLayoutId id="2147497265" r:id="rId5"/>
    <p:sldLayoutId id="2147497266" r:id="rId6"/>
    <p:sldLayoutId id="2147497267" r:id="rId7"/>
    <p:sldLayoutId id="2147497268" r:id="rId8"/>
    <p:sldLayoutId id="2147497269" r:id="rId9"/>
    <p:sldLayoutId id="2147497270" r:id="rId10"/>
    <p:sldLayoutId id="2147497271" r:id="rId11"/>
    <p:sldLayoutId id="2147497272" r:id="rId12"/>
    <p:sldLayoutId id="2147497273" r:id="rId13"/>
    <p:sldLayoutId id="2147497274" r:id="rId14"/>
    <p:sldLayoutId id="2147497275" r:id="rId15"/>
    <p:sldLayoutId id="2147497276" r:id="rId16"/>
    <p:sldLayoutId id="2147497277" r:id="rId17"/>
  </p:sldLayoutIdLst>
  <p:hf sldNum="0" hdr="0" ftr="0" dt="0"/>
  <p:txStyles>
    <p:titleStyle>
      <a:lvl1pPr algn="l" defTabSz="487695" rtl="0" eaLnBrk="1" latinLnBrk="0" hangingPunct="1">
        <a:spcBef>
          <a:spcPct val="0"/>
        </a:spcBef>
        <a:buNone/>
        <a:defRPr sz="448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65771" indent="-365771" algn="l" defTabSz="487695" rtl="0" eaLnBrk="1" latinLnBrk="0" hangingPunct="1">
        <a:spcBef>
          <a:spcPts val="1067"/>
        </a:spcBef>
        <a:spcAft>
          <a:spcPts val="0"/>
        </a:spcAft>
        <a:buClr>
          <a:schemeClr val="bg2">
            <a:lumMod val="40000"/>
            <a:lumOff val="60000"/>
          </a:schemeClr>
        </a:buClr>
        <a:buSzPct val="80000"/>
        <a:buFont typeface="Wingdings 3" charset="2"/>
        <a:buChar char=""/>
        <a:defRPr sz="2133" b="0" i="0" kern="1200">
          <a:solidFill>
            <a:schemeClr val="tx1"/>
          </a:solidFill>
          <a:latin typeface="+mj-lt"/>
          <a:ea typeface="+mj-ea"/>
          <a:cs typeface="+mj-cs"/>
        </a:defRPr>
      </a:lvl1pPr>
      <a:lvl2pPr marL="792505" indent="-304810" algn="l" defTabSz="487695" rtl="0" eaLnBrk="1" latinLnBrk="0" hangingPunct="1">
        <a:spcBef>
          <a:spcPts val="1067"/>
        </a:spcBef>
        <a:spcAft>
          <a:spcPts val="0"/>
        </a:spcAft>
        <a:buClr>
          <a:schemeClr val="bg2">
            <a:lumMod val="40000"/>
            <a:lumOff val="60000"/>
          </a:schemeClr>
        </a:buClr>
        <a:buSzPct val="80000"/>
        <a:buFont typeface="Wingdings 3" charset="2"/>
        <a:buChar char=""/>
        <a:defRPr sz="1920" b="0" i="0" kern="1200">
          <a:solidFill>
            <a:schemeClr val="tx1"/>
          </a:solidFill>
          <a:latin typeface="+mj-lt"/>
          <a:ea typeface="+mj-ea"/>
          <a:cs typeface="+mj-cs"/>
        </a:defRPr>
      </a:lvl2pPr>
      <a:lvl3pPr marL="1219238" indent="-243848" algn="l" defTabSz="487695" rtl="0" eaLnBrk="1" latinLnBrk="0" hangingPunct="1">
        <a:spcBef>
          <a:spcPts val="1067"/>
        </a:spcBef>
        <a:spcAft>
          <a:spcPts val="0"/>
        </a:spcAft>
        <a:buClr>
          <a:schemeClr val="bg2">
            <a:lumMod val="40000"/>
            <a:lumOff val="60000"/>
          </a:schemeClr>
        </a:buClr>
        <a:buSzPct val="80000"/>
        <a:buFont typeface="Wingdings 3" charset="2"/>
        <a:buChar char=""/>
        <a:defRPr sz="1707" b="0" i="0" kern="1200">
          <a:solidFill>
            <a:schemeClr val="tx1"/>
          </a:solidFill>
          <a:latin typeface="+mj-lt"/>
          <a:ea typeface="+mj-ea"/>
          <a:cs typeface="+mj-cs"/>
        </a:defRPr>
      </a:lvl3pPr>
      <a:lvl4pPr marL="1706933" indent="-243848" algn="l" defTabSz="487695" rtl="0" eaLnBrk="1" latinLnBrk="0" hangingPunct="1">
        <a:spcBef>
          <a:spcPts val="1067"/>
        </a:spcBef>
        <a:spcAft>
          <a:spcPts val="0"/>
        </a:spcAft>
        <a:buClr>
          <a:schemeClr val="bg2">
            <a:lumMod val="40000"/>
            <a:lumOff val="60000"/>
          </a:schemeClr>
        </a:buClr>
        <a:buSzPct val="80000"/>
        <a:buFont typeface="Wingdings 3" charset="2"/>
        <a:buChar char=""/>
        <a:defRPr sz="1493" b="0" i="0" kern="1200">
          <a:solidFill>
            <a:schemeClr val="tx1"/>
          </a:solidFill>
          <a:latin typeface="+mj-lt"/>
          <a:ea typeface="+mj-ea"/>
          <a:cs typeface="+mj-cs"/>
        </a:defRPr>
      </a:lvl4pPr>
      <a:lvl5pPr marL="2194629" indent="-243848" algn="l" defTabSz="487695" rtl="0" eaLnBrk="1" latinLnBrk="0" hangingPunct="1">
        <a:spcBef>
          <a:spcPts val="1067"/>
        </a:spcBef>
        <a:spcAft>
          <a:spcPts val="0"/>
        </a:spcAft>
        <a:buClr>
          <a:schemeClr val="bg2">
            <a:lumMod val="40000"/>
            <a:lumOff val="60000"/>
          </a:schemeClr>
        </a:buClr>
        <a:buSzPct val="80000"/>
        <a:buFont typeface="Wingdings 3" charset="2"/>
        <a:buChar char=""/>
        <a:defRPr sz="1493" b="0" i="0" kern="1200">
          <a:solidFill>
            <a:schemeClr val="tx1"/>
          </a:solidFill>
          <a:latin typeface="+mj-lt"/>
          <a:ea typeface="+mj-ea"/>
          <a:cs typeface="+mj-cs"/>
        </a:defRPr>
      </a:lvl5pPr>
      <a:lvl6pPr marL="2673150" indent="-243848" algn="l" defTabSz="487695" rtl="0" eaLnBrk="1" latinLnBrk="0" hangingPunct="1">
        <a:spcBef>
          <a:spcPts val="1067"/>
        </a:spcBef>
        <a:spcAft>
          <a:spcPts val="0"/>
        </a:spcAft>
        <a:buClr>
          <a:schemeClr val="bg2">
            <a:lumMod val="40000"/>
            <a:lumOff val="60000"/>
          </a:schemeClr>
        </a:buClr>
        <a:buSzPct val="80000"/>
        <a:buFont typeface="Wingdings 3" charset="2"/>
        <a:buChar char=""/>
        <a:defRPr sz="1493" b="0" i="0" kern="1200">
          <a:solidFill>
            <a:schemeClr val="tx1"/>
          </a:solidFill>
          <a:latin typeface="+mj-lt"/>
          <a:ea typeface="+mj-ea"/>
          <a:cs typeface="+mj-cs"/>
        </a:defRPr>
      </a:lvl6pPr>
      <a:lvl7pPr marL="3170019" indent="-243848" algn="l" defTabSz="487695" rtl="0" eaLnBrk="1" latinLnBrk="0" hangingPunct="1">
        <a:spcBef>
          <a:spcPts val="1067"/>
        </a:spcBef>
        <a:spcAft>
          <a:spcPts val="0"/>
        </a:spcAft>
        <a:buClr>
          <a:schemeClr val="bg2">
            <a:lumMod val="40000"/>
            <a:lumOff val="60000"/>
          </a:schemeClr>
        </a:buClr>
        <a:buSzPct val="80000"/>
        <a:buFont typeface="Wingdings 3" charset="2"/>
        <a:buChar char=""/>
        <a:defRPr sz="1493" b="0" i="0" kern="1200">
          <a:solidFill>
            <a:schemeClr val="tx1"/>
          </a:solidFill>
          <a:latin typeface="+mj-lt"/>
          <a:ea typeface="+mj-ea"/>
          <a:cs typeface="+mj-cs"/>
        </a:defRPr>
      </a:lvl7pPr>
      <a:lvl8pPr marL="3657714" indent="-243848" algn="l" defTabSz="487695" rtl="0" eaLnBrk="1" latinLnBrk="0" hangingPunct="1">
        <a:spcBef>
          <a:spcPts val="1067"/>
        </a:spcBef>
        <a:spcAft>
          <a:spcPts val="0"/>
        </a:spcAft>
        <a:buClr>
          <a:schemeClr val="bg2">
            <a:lumMod val="40000"/>
            <a:lumOff val="60000"/>
          </a:schemeClr>
        </a:buClr>
        <a:buSzPct val="80000"/>
        <a:buFont typeface="Wingdings 3" charset="2"/>
        <a:buChar char=""/>
        <a:defRPr sz="1493" b="0" i="0" kern="1200">
          <a:solidFill>
            <a:schemeClr val="tx1"/>
          </a:solidFill>
          <a:latin typeface="+mj-lt"/>
          <a:ea typeface="+mj-ea"/>
          <a:cs typeface="+mj-cs"/>
        </a:defRPr>
      </a:lvl8pPr>
      <a:lvl9pPr marL="4145410" indent="-243848" algn="l" defTabSz="487695" rtl="0" eaLnBrk="1" latinLnBrk="0" hangingPunct="1">
        <a:spcBef>
          <a:spcPts val="1067"/>
        </a:spcBef>
        <a:spcAft>
          <a:spcPts val="0"/>
        </a:spcAft>
        <a:buClr>
          <a:schemeClr val="bg2">
            <a:lumMod val="40000"/>
            <a:lumOff val="60000"/>
          </a:schemeClr>
        </a:buClr>
        <a:buSzPct val="80000"/>
        <a:buFont typeface="Wingdings 3" charset="2"/>
        <a:buChar char=""/>
        <a:defRPr sz="1493" b="0" i="0" kern="1200">
          <a:solidFill>
            <a:schemeClr val="tx1"/>
          </a:solidFill>
          <a:latin typeface="+mj-lt"/>
          <a:ea typeface="+mj-ea"/>
          <a:cs typeface="+mj-cs"/>
        </a:defRPr>
      </a:lvl9pPr>
    </p:bodyStyle>
    <p:otherStyle>
      <a:defPPr>
        <a:defRPr lang="en-US"/>
      </a:defPPr>
      <a:lvl1pPr marL="0" algn="l" defTabSz="487695" rtl="0" eaLnBrk="1" latinLnBrk="0" hangingPunct="1">
        <a:defRPr sz="1920" kern="1200">
          <a:solidFill>
            <a:schemeClr val="tx1"/>
          </a:solidFill>
          <a:latin typeface="+mn-lt"/>
          <a:ea typeface="+mn-ea"/>
          <a:cs typeface="+mn-cs"/>
        </a:defRPr>
      </a:lvl1pPr>
      <a:lvl2pPr marL="487695" algn="l" defTabSz="487695" rtl="0" eaLnBrk="1" latinLnBrk="0" hangingPunct="1">
        <a:defRPr sz="1920" kern="1200">
          <a:solidFill>
            <a:schemeClr val="tx1"/>
          </a:solidFill>
          <a:latin typeface="+mn-lt"/>
          <a:ea typeface="+mn-ea"/>
          <a:cs typeface="+mn-cs"/>
        </a:defRPr>
      </a:lvl2pPr>
      <a:lvl3pPr marL="975390" algn="l" defTabSz="487695" rtl="0" eaLnBrk="1" latinLnBrk="0" hangingPunct="1">
        <a:defRPr sz="1920" kern="1200">
          <a:solidFill>
            <a:schemeClr val="tx1"/>
          </a:solidFill>
          <a:latin typeface="+mn-lt"/>
          <a:ea typeface="+mn-ea"/>
          <a:cs typeface="+mn-cs"/>
        </a:defRPr>
      </a:lvl3pPr>
      <a:lvl4pPr marL="1463086" algn="l" defTabSz="487695" rtl="0" eaLnBrk="1" latinLnBrk="0" hangingPunct="1">
        <a:defRPr sz="1920" kern="1200">
          <a:solidFill>
            <a:schemeClr val="tx1"/>
          </a:solidFill>
          <a:latin typeface="+mn-lt"/>
          <a:ea typeface="+mn-ea"/>
          <a:cs typeface="+mn-cs"/>
        </a:defRPr>
      </a:lvl4pPr>
      <a:lvl5pPr marL="1950781" algn="l" defTabSz="487695" rtl="0" eaLnBrk="1" latinLnBrk="0" hangingPunct="1">
        <a:defRPr sz="1920" kern="1200">
          <a:solidFill>
            <a:schemeClr val="tx1"/>
          </a:solidFill>
          <a:latin typeface="+mn-lt"/>
          <a:ea typeface="+mn-ea"/>
          <a:cs typeface="+mn-cs"/>
        </a:defRPr>
      </a:lvl5pPr>
      <a:lvl6pPr marL="2438476" algn="l" defTabSz="487695" rtl="0" eaLnBrk="1" latinLnBrk="0" hangingPunct="1">
        <a:defRPr sz="1920" kern="1200">
          <a:solidFill>
            <a:schemeClr val="tx1"/>
          </a:solidFill>
          <a:latin typeface="+mn-lt"/>
          <a:ea typeface="+mn-ea"/>
          <a:cs typeface="+mn-cs"/>
        </a:defRPr>
      </a:lvl6pPr>
      <a:lvl7pPr marL="2926171" algn="l" defTabSz="487695" rtl="0" eaLnBrk="1" latinLnBrk="0" hangingPunct="1">
        <a:defRPr sz="1920" kern="1200">
          <a:solidFill>
            <a:schemeClr val="tx1"/>
          </a:solidFill>
          <a:latin typeface="+mn-lt"/>
          <a:ea typeface="+mn-ea"/>
          <a:cs typeface="+mn-cs"/>
        </a:defRPr>
      </a:lvl7pPr>
      <a:lvl8pPr marL="3413867" algn="l" defTabSz="487695" rtl="0" eaLnBrk="1" latinLnBrk="0" hangingPunct="1">
        <a:defRPr sz="1920" kern="1200">
          <a:solidFill>
            <a:schemeClr val="tx1"/>
          </a:solidFill>
          <a:latin typeface="+mn-lt"/>
          <a:ea typeface="+mn-ea"/>
          <a:cs typeface="+mn-cs"/>
        </a:defRPr>
      </a:lvl8pPr>
      <a:lvl9pPr marL="3901562" algn="l" defTabSz="487695" rtl="0" eaLnBrk="1" latinLnBrk="0" hangingPunct="1">
        <a:defRPr sz="192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014436" y="843899"/>
            <a:ext cx="10976000" cy="1086009"/>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2"/>
              </a:buClr>
              <a:buSzPts val="2800"/>
              <a:buFont typeface="Shrikhand"/>
              <a:buNone/>
              <a:defRPr sz="2800">
                <a:solidFill>
                  <a:schemeClr val="dk2"/>
                </a:solidFill>
                <a:latin typeface="Shrikhand"/>
                <a:ea typeface="Shrikhand"/>
                <a:cs typeface="Shrikhand"/>
                <a:sym typeface="Shrikhand"/>
              </a:defRPr>
            </a:lvl1pPr>
            <a:lvl2pPr lvl="1" algn="ctr">
              <a:spcBef>
                <a:spcPts val="0"/>
              </a:spcBef>
              <a:spcAft>
                <a:spcPts val="0"/>
              </a:spcAft>
              <a:buClr>
                <a:schemeClr val="dk2"/>
              </a:buClr>
              <a:buSzPts val="2800"/>
              <a:buFont typeface="Shrikhand"/>
              <a:buNone/>
              <a:defRPr sz="2800">
                <a:solidFill>
                  <a:schemeClr val="dk2"/>
                </a:solidFill>
                <a:latin typeface="Shrikhand"/>
                <a:ea typeface="Shrikhand"/>
                <a:cs typeface="Shrikhand"/>
                <a:sym typeface="Shrikhand"/>
              </a:defRPr>
            </a:lvl2pPr>
            <a:lvl3pPr lvl="2" algn="ctr">
              <a:spcBef>
                <a:spcPts val="0"/>
              </a:spcBef>
              <a:spcAft>
                <a:spcPts val="0"/>
              </a:spcAft>
              <a:buClr>
                <a:schemeClr val="dk2"/>
              </a:buClr>
              <a:buSzPts val="2800"/>
              <a:buFont typeface="Shrikhand"/>
              <a:buNone/>
              <a:defRPr sz="2800">
                <a:solidFill>
                  <a:schemeClr val="dk2"/>
                </a:solidFill>
                <a:latin typeface="Shrikhand"/>
                <a:ea typeface="Shrikhand"/>
                <a:cs typeface="Shrikhand"/>
                <a:sym typeface="Shrikhand"/>
              </a:defRPr>
            </a:lvl3pPr>
            <a:lvl4pPr lvl="3" algn="ctr">
              <a:spcBef>
                <a:spcPts val="0"/>
              </a:spcBef>
              <a:spcAft>
                <a:spcPts val="0"/>
              </a:spcAft>
              <a:buClr>
                <a:schemeClr val="dk2"/>
              </a:buClr>
              <a:buSzPts val="2800"/>
              <a:buFont typeface="Shrikhand"/>
              <a:buNone/>
              <a:defRPr sz="2800">
                <a:solidFill>
                  <a:schemeClr val="dk2"/>
                </a:solidFill>
                <a:latin typeface="Shrikhand"/>
                <a:ea typeface="Shrikhand"/>
                <a:cs typeface="Shrikhand"/>
                <a:sym typeface="Shrikhand"/>
              </a:defRPr>
            </a:lvl4pPr>
            <a:lvl5pPr lvl="4" algn="ctr">
              <a:spcBef>
                <a:spcPts val="0"/>
              </a:spcBef>
              <a:spcAft>
                <a:spcPts val="0"/>
              </a:spcAft>
              <a:buClr>
                <a:schemeClr val="dk2"/>
              </a:buClr>
              <a:buSzPts val="2800"/>
              <a:buFont typeface="Shrikhand"/>
              <a:buNone/>
              <a:defRPr sz="2800">
                <a:solidFill>
                  <a:schemeClr val="dk2"/>
                </a:solidFill>
                <a:latin typeface="Shrikhand"/>
                <a:ea typeface="Shrikhand"/>
                <a:cs typeface="Shrikhand"/>
                <a:sym typeface="Shrikhand"/>
              </a:defRPr>
            </a:lvl5pPr>
            <a:lvl6pPr lvl="5" algn="ctr">
              <a:spcBef>
                <a:spcPts val="0"/>
              </a:spcBef>
              <a:spcAft>
                <a:spcPts val="0"/>
              </a:spcAft>
              <a:buClr>
                <a:schemeClr val="dk2"/>
              </a:buClr>
              <a:buSzPts val="2800"/>
              <a:buFont typeface="Shrikhand"/>
              <a:buNone/>
              <a:defRPr sz="2800">
                <a:solidFill>
                  <a:schemeClr val="dk2"/>
                </a:solidFill>
                <a:latin typeface="Shrikhand"/>
                <a:ea typeface="Shrikhand"/>
                <a:cs typeface="Shrikhand"/>
                <a:sym typeface="Shrikhand"/>
              </a:defRPr>
            </a:lvl6pPr>
            <a:lvl7pPr lvl="6" algn="ctr">
              <a:spcBef>
                <a:spcPts val="0"/>
              </a:spcBef>
              <a:spcAft>
                <a:spcPts val="0"/>
              </a:spcAft>
              <a:buClr>
                <a:schemeClr val="dk2"/>
              </a:buClr>
              <a:buSzPts val="2800"/>
              <a:buFont typeface="Shrikhand"/>
              <a:buNone/>
              <a:defRPr sz="2800">
                <a:solidFill>
                  <a:schemeClr val="dk2"/>
                </a:solidFill>
                <a:latin typeface="Shrikhand"/>
                <a:ea typeface="Shrikhand"/>
                <a:cs typeface="Shrikhand"/>
                <a:sym typeface="Shrikhand"/>
              </a:defRPr>
            </a:lvl7pPr>
            <a:lvl8pPr lvl="7" algn="ctr">
              <a:spcBef>
                <a:spcPts val="0"/>
              </a:spcBef>
              <a:spcAft>
                <a:spcPts val="0"/>
              </a:spcAft>
              <a:buClr>
                <a:schemeClr val="dk2"/>
              </a:buClr>
              <a:buSzPts val="2800"/>
              <a:buFont typeface="Shrikhand"/>
              <a:buNone/>
              <a:defRPr sz="2800">
                <a:solidFill>
                  <a:schemeClr val="dk2"/>
                </a:solidFill>
                <a:latin typeface="Shrikhand"/>
                <a:ea typeface="Shrikhand"/>
                <a:cs typeface="Shrikhand"/>
                <a:sym typeface="Shrikhand"/>
              </a:defRPr>
            </a:lvl8pPr>
            <a:lvl9pPr lvl="8" algn="ctr">
              <a:spcBef>
                <a:spcPts val="0"/>
              </a:spcBef>
              <a:spcAft>
                <a:spcPts val="0"/>
              </a:spcAft>
              <a:buClr>
                <a:schemeClr val="dk2"/>
              </a:buClr>
              <a:buSzPts val="2800"/>
              <a:buFont typeface="Shrikhand"/>
              <a:buNone/>
              <a:defRPr sz="2800">
                <a:solidFill>
                  <a:schemeClr val="dk2"/>
                </a:solidFill>
                <a:latin typeface="Shrikhand"/>
                <a:ea typeface="Shrikhand"/>
                <a:cs typeface="Shrikhand"/>
                <a:sym typeface="Shrikhand"/>
              </a:defRPr>
            </a:lvl9pPr>
          </a:lstStyle>
          <a:p>
            <a:endParaRPr/>
          </a:p>
        </p:txBody>
      </p:sp>
      <p:sp>
        <p:nvSpPr>
          <p:cNvPr id="7" name="Google Shape;7;p1"/>
          <p:cNvSpPr txBox="1">
            <a:spLocks noGrp="1"/>
          </p:cNvSpPr>
          <p:nvPr>
            <p:ph type="body" idx="1"/>
          </p:nvPr>
        </p:nvSpPr>
        <p:spPr>
          <a:xfrm>
            <a:off x="1014436" y="2185434"/>
            <a:ext cx="10976000" cy="6478507"/>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Rubik"/>
              <a:buChar char="●"/>
              <a:defRPr sz="1800">
                <a:solidFill>
                  <a:schemeClr val="dk1"/>
                </a:solidFill>
                <a:latin typeface="Rubik"/>
                <a:ea typeface="Rubik"/>
                <a:cs typeface="Rubik"/>
                <a:sym typeface="Rubik"/>
              </a:defRPr>
            </a:lvl1pPr>
            <a:lvl2pPr marL="914400" lvl="1" indent="-317500">
              <a:lnSpc>
                <a:spcPct val="115000"/>
              </a:lnSpc>
              <a:spcBef>
                <a:spcPts val="0"/>
              </a:spcBef>
              <a:spcAft>
                <a:spcPts val="0"/>
              </a:spcAft>
              <a:buClr>
                <a:schemeClr val="dk1"/>
              </a:buClr>
              <a:buSzPts val="1400"/>
              <a:buFont typeface="Rubik"/>
              <a:buChar char="○"/>
              <a:defRPr>
                <a:solidFill>
                  <a:schemeClr val="dk1"/>
                </a:solidFill>
                <a:latin typeface="Rubik"/>
                <a:ea typeface="Rubik"/>
                <a:cs typeface="Rubik"/>
                <a:sym typeface="Rubik"/>
              </a:defRPr>
            </a:lvl2pPr>
            <a:lvl3pPr marL="1371600" lvl="2" indent="-317500">
              <a:lnSpc>
                <a:spcPct val="115000"/>
              </a:lnSpc>
              <a:spcBef>
                <a:spcPts val="0"/>
              </a:spcBef>
              <a:spcAft>
                <a:spcPts val="0"/>
              </a:spcAft>
              <a:buClr>
                <a:schemeClr val="dk1"/>
              </a:buClr>
              <a:buSzPts val="1400"/>
              <a:buFont typeface="Rubik"/>
              <a:buChar char="■"/>
              <a:defRPr>
                <a:solidFill>
                  <a:schemeClr val="dk1"/>
                </a:solidFill>
                <a:latin typeface="Rubik"/>
                <a:ea typeface="Rubik"/>
                <a:cs typeface="Rubik"/>
                <a:sym typeface="Rubik"/>
              </a:defRPr>
            </a:lvl3pPr>
            <a:lvl4pPr marL="1828800" lvl="3" indent="-317500">
              <a:lnSpc>
                <a:spcPct val="115000"/>
              </a:lnSpc>
              <a:spcBef>
                <a:spcPts val="0"/>
              </a:spcBef>
              <a:spcAft>
                <a:spcPts val="0"/>
              </a:spcAft>
              <a:buClr>
                <a:schemeClr val="dk1"/>
              </a:buClr>
              <a:buSzPts val="1400"/>
              <a:buFont typeface="Rubik"/>
              <a:buChar char="●"/>
              <a:defRPr>
                <a:solidFill>
                  <a:schemeClr val="dk1"/>
                </a:solidFill>
                <a:latin typeface="Rubik"/>
                <a:ea typeface="Rubik"/>
                <a:cs typeface="Rubik"/>
                <a:sym typeface="Rubik"/>
              </a:defRPr>
            </a:lvl4pPr>
            <a:lvl5pPr marL="2286000" lvl="4" indent="-317500">
              <a:lnSpc>
                <a:spcPct val="115000"/>
              </a:lnSpc>
              <a:spcBef>
                <a:spcPts val="0"/>
              </a:spcBef>
              <a:spcAft>
                <a:spcPts val="0"/>
              </a:spcAft>
              <a:buClr>
                <a:schemeClr val="dk1"/>
              </a:buClr>
              <a:buSzPts val="1400"/>
              <a:buFont typeface="Rubik"/>
              <a:buChar char="○"/>
              <a:defRPr>
                <a:solidFill>
                  <a:schemeClr val="dk1"/>
                </a:solidFill>
                <a:latin typeface="Rubik"/>
                <a:ea typeface="Rubik"/>
                <a:cs typeface="Rubik"/>
                <a:sym typeface="Rubik"/>
              </a:defRPr>
            </a:lvl5pPr>
            <a:lvl6pPr marL="2743200" lvl="5" indent="-317500">
              <a:lnSpc>
                <a:spcPct val="115000"/>
              </a:lnSpc>
              <a:spcBef>
                <a:spcPts val="0"/>
              </a:spcBef>
              <a:spcAft>
                <a:spcPts val="0"/>
              </a:spcAft>
              <a:buClr>
                <a:schemeClr val="dk1"/>
              </a:buClr>
              <a:buSzPts val="1400"/>
              <a:buFont typeface="Rubik"/>
              <a:buChar char="■"/>
              <a:defRPr>
                <a:solidFill>
                  <a:schemeClr val="dk1"/>
                </a:solidFill>
                <a:latin typeface="Rubik"/>
                <a:ea typeface="Rubik"/>
                <a:cs typeface="Rubik"/>
                <a:sym typeface="Rubik"/>
              </a:defRPr>
            </a:lvl6pPr>
            <a:lvl7pPr marL="3200400" lvl="6" indent="-317500">
              <a:lnSpc>
                <a:spcPct val="115000"/>
              </a:lnSpc>
              <a:spcBef>
                <a:spcPts val="0"/>
              </a:spcBef>
              <a:spcAft>
                <a:spcPts val="0"/>
              </a:spcAft>
              <a:buClr>
                <a:schemeClr val="dk1"/>
              </a:buClr>
              <a:buSzPts val="1400"/>
              <a:buFont typeface="Rubik"/>
              <a:buChar char="●"/>
              <a:defRPr>
                <a:solidFill>
                  <a:schemeClr val="dk1"/>
                </a:solidFill>
                <a:latin typeface="Rubik"/>
                <a:ea typeface="Rubik"/>
                <a:cs typeface="Rubik"/>
                <a:sym typeface="Rubik"/>
              </a:defRPr>
            </a:lvl7pPr>
            <a:lvl8pPr marL="3657600" lvl="7" indent="-317500">
              <a:lnSpc>
                <a:spcPct val="115000"/>
              </a:lnSpc>
              <a:spcBef>
                <a:spcPts val="0"/>
              </a:spcBef>
              <a:spcAft>
                <a:spcPts val="0"/>
              </a:spcAft>
              <a:buClr>
                <a:schemeClr val="dk1"/>
              </a:buClr>
              <a:buSzPts val="1400"/>
              <a:buFont typeface="Rubik"/>
              <a:buChar char="○"/>
              <a:defRPr>
                <a:solidFill>
                  <a:schemeClr val="dk1"/>
                </a:solidFill>
                <a:latin typeface="Rubik"/>
                <a:ea typeface="Rubik"/>
                <a:cs typeface="Rubik"/>
                <a:sym typeface="Rubik"/>
              </a:defRPr>
            </a:lvl8pPr>
            <a:lvl9pPr marL="4114800" lvl="8" indent="-317500">
              <a:lnSpc>
                <a:spcPct val="115000"/>
              </a:lnSpc>
              <a:spcBef>
                <a:spcPts val="0"/>
              </a:spcBef>
              <a:spcAft>
                <a:spcPts val="0"/>
              </a:spcAft>
              <a:buClr>
                <a:schemeClr val="dk1"/>
              </a:buClr>
              <a:buSzPts val="1400"/>
              <a:buFont typeface="Rubik"/>
              <a:buChar char="■"/>
              <a:defRPr>
                <a:solidFill>
                  <a:schemeClr val="dk1"/>
                </a:solidFill>
                <a:latin typeface="Rubik"/>
                <a:ea typeface="Rubik"/>
                <a:cs typeface="Rubik"/>
                <a:sym typeface="Rubik"/>
              </a:defRPr>
            </a:lvl9pPr>
          </a:lstStyle>
          <a:p>
            <a:endParaRPr/>
          </a:p>
        </p:txBody>
      </p:sp>
    </p:spTree>
    <p:extLst>
      <p:ext uri="{BB962C8B-B14F-4D97-AF65-F5344CB8AC3E}">
        <p14:creationId xmlns:p14="http://schemas.microsoft.com/office/powerpoint/2010/main" val="2151701950"/>
      </p:ext>
    </p:extLst>
  </p:cSld>
  <p:clrMap bg1="lt1" tx1="dk1" bg2="dk2" tx2="lt2" accent1="accent1" accent2="accent2" accent3="accent3" accent4="accent4" accent5="accent5" accent6="accent6" hlink="hlink" folHlink="folHlink"/>
  <p:sldLayoutIdLst>
    <p:sldLayoutId id="2147497279" r:id="rId1"/>
    <p:sldLayoutId id="2147497280" r:id="rId2"/>
    <p:sldLayoutId id="2147497281" r:id="rId3"/>
    <p:sldLayoutId id="2147497282"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820767" y="4214519"/>
            <a:ext cx="3180649" cy="4563722"/>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729826" y="6381984"/>
            <a:ext cx="9103360" cy="2143384"/>
          </a:xfrm>
          <a:prstGeom prst="rect">
            <a:avLst/>
          </a:prstGeom>
          <a:effectLst/>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729826" y="975361"/>
            <a:ext cx="9103360" cy="5141713"/>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564706" y="8778241"/>
            <a:ext cx="1706880" cy="519289"/>
          </a:xfrm>
          <a:prstGeom prst="rect">
            <a:avLst/>
          </a:prstGeom>
        </p:spPr>
        <p:txBody>
          <a:bodyPr vert="horz" lIns="91440" tIns="45720" rIns="91440" bIns="45720" rtlCol="0" anchor="t"/>
          <a:lstStyle>
            <a:lvl1pPr algn="r">
              <a:defRPr sz="1067" b="0" i="0">
                <a:solidFill>
                  <a:schemeClr val="bg2">
                    <a:lumMod val="50000"/>
                  </a:schemeClr>
                </a:solidFill>
                <a:effectLst/>
                <a:latin typeface="+mn-lt"/>
              </a:defRPr>
            </a:lvl1pPr>
          </a:lstStyle>
          <a:p>
            <a:fld id="{BA7E714F-A0D1-43F1-A9CD-7B091612A5A4}" type="datetimeFigureOut">
              <a:rPr lang="en-US" smtClean="0"/>
              <a:t>3/24/2023</a:t>
            </a:fld>
            <a:endParaRPr lang="en-US"/>
          </a:p>
        </p:txBody>
      </p:sp>
      <p:sp>
        <p:nvSpPr>
          <p:cNvPr id="5" name="Footer Placeholder 4"/>
          <p:cNvSpPr>
            <a:spLocks noGrp="1"/>
          </p:cNvSpPr>
          <p:nvPr>
            <p:ph type="ftr" sz="quarter" idx="3"/>
          </p:nvPr>
        </p:nvSpPr>
        <p:spPr>
          <a:xfrm>
            <a:off x="729826" y="8778241"/>
            <a:ext cx="8046720" cy="519289"/>
          </a:xfrm>
          <a:prstGeom prst="rect">
            <a:avLst/>
          </a:prstGeom>
        </p:spPr>
        <p:txBody>
          <a:bodyPr vert="horz" lIns="91440" tIns="45720" rIns="91440" bIns="45720" rtlCol="0" anchor="t"/>
          <a:lstStyle>
            <a:lvl1pPr algn="l">
              <a:defRPr sz="1067" b="0" i="0">
                <a:solidFill>
                  <a:schemeClr val="bg2">
                    <a:lumMod val="50000"/>
                  </a:schemeClr>
                </a:solidFill>
                <a:effectLst/>
                <a:latin typeface="+mn-lt"/>
              </a:defRPr>
            </a:lvl1pPr>
          </a:lstStyle>
          <a:p>
            <a:endParaRPr lang="en-US"/>
          </a:p>
        </p:txBody>
      </p:sp>
      <p:sp>
        <p:nvSpPr>
          <p:cNvPr id="6" name="Slide Number Placeholder 5"/>
          <p:cNvSpPr>
            <a:spLocks noGrp="1"/>
          </p:cNvSpPr>
          <p:nvPr>
            <p:ph type="sldNum" sz="quarter" idx="4"/>
          </p:nvPr>
        </p:nvSpPr>
        <p:spPr>
          <a:xfrm>
            <a:off x="11054080" y="7933832"/>
            <a:ext cx="1218395" cy="952782"/>
          </a:xfrm>
          <a:prstGeom prst="rect">
            <a:avLst/>
          </a:prstGeom>
        </p:spPr>
        <p:txBody>
          <a:bodyPr vert="horz" lIns="91440" tIns="45720" rIns="91440" bIns="45720" rtlCol="0" anchor="b"/>
          <a:lstStyle>
            <a:lvl1pPr algn="r">
              <a:defRPr sz="3413" b="0" i="0">
                <a:solidFill>
                  <a:schemeClr val="bg2">
                    <a:lumMod val="50000"/>
                  </a:schemeClr>
                </a:solidFill>
                <a:effectLst/>
                <a:latin typeface="+mn-lt"/>
              </a:defRPr>
            </a:lvl1pPr>
          </a:lstStyle>
          <a:p>
            <a:fld id="{3F04A2B5-B861-4C13-AA68-BCB269C0DE92}" type="slidenum">
              <a:rPr lang="en-US" smtClean="0"/>
              <a:t>‹#›</a:t>
            </a:fld>
            <a:endParaRPr lang="en-US"/>
          </a:p>
        </p:txBody>
      </p:sp>
    </p:spTree>
    <p:extLst>
      <p:ext uri="{BB962C8B-B14F-4D97-AF65-F5344CB8AC3E}">
        <p14:creationId xmlns:p14="http://schemas.microsoft.com/office/powerpoint/2010/main" val="1106714962"/>
      </p:ext>
    </p:extLst>
  </p:cSld>
  <p:clrMap bg1="dk1" tx1="lt1" bg2="dk2" tx2="lt2" accent1="accent1" accent2="accent2" accent3="accent3" accent4="accent4" accent5="accent5" accent6="accent6" hlink="hlink" folHlink="folHlink"/>
  <p:sldLayoutIdLst>
    <p:sldLayoutId id="2147496433" r:id="rId1"/>
    <p:sldLayoutId id="2147496434" r:id="rId2"/>
    <p:sldLayoutId id="2147496435" r:id="rId3"/>
    <p:sldLayoutId id="2147496436" r:id="rId4"/>
    <p:sldLayoutId id="2147496437" r:id="rId5"/>
    <p:sldLayoutId id="2147496438" r:id="rId6"/>
    <p:sldLayoutId id="2147496439" r:id="rId7"/>
    <p:sldLayoutId id="2147496440" r:id="rId8"/>
    <p:sldLayoutId id="2147496441" r:id="rId9"/>
    <p:sldLayoutId id="2147496442" r:id="rId10"/>
    <p:sldLayoutId id="2147496443" r:id="rId11"/>
    <p:sldLayoutId id="2147496444" r:id="rId12"/>
    <p:sldLayoutId id="2147496445" r:id="rId13"/>
    <p:sldLayoutId id="2147496446" r:id="rId14"/>
    <p:sldLayoutId id="2147496447" r:id="rId15"/>
    <p:sldLayoutId id="2147496448" r:id="rId16"/>
    <p:sldLayoutId id="2147496449" r:id="rId17"/>
  </p:sldLayoutIdLst>
  <p:txStyles>
    <p:titleStyle>
      <a:lvl1pPr algn="l" defTabSz="487695" rtl="0" eaLnBrk="1" latinLnBrk="0" hangingPunct="1">
        <a:spcBef>
          <a:spcPct val="0"/>
        </a:spcBef>
        <a:buNone/>
        <a:defRPr sz="384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4810" indent="-304810" algn="l" defTabSz="487695" rtl="0" eaLnBrk="1" latinLnBrk="0" hangingPunct="1">
        <a:spcBef>
          <a:spcPct val="20000"/>
        </a:spcBef>
        <a:spcAft>
          <a:spcPts val="640"/>
        </a:spcAft>
        <a:buClr>
          <a:schemeClr val="tx1"/>
        </a:buClr>
        <a:buSzPct val="80000"/>
        <a:buFont typeface="Wingdings 3" panose="05040102010807070707" pitchFamily="18" charset="2"/>
        <a:buChar char=""/>
        <a:defRPr sz="2133" kern="1200" cap="none">
          <a:solidFill>
            <a:schemeClr val="bg2">
              <a:lumMod val="75000"/>
            </a:schemeClr>
          </a:solidFill>
          <a:effectLst/>
          <a:latin typeface="+mn-lt"/>
          <a:ea typeface="+mn-ea"/>
          <a:cs typeface="+mn-cs"/>
        </a:defRPr>
      </a:lvl1pPr>
      <a:lvl2pPr marL="792505" indent="-304810" algn="l" defTabSz="487695" rtl="0" eaLnBrk="1" latinLnBrk="0" hangingPunct="1">
        <a:spcBef>
          <a:spcPct val="20000"/>
        </a:spcBef>
        <a:spcAft>
          <a:spcPts val="640"/>
        </a:spcAft>
        <a:buClr>
          <a:schemeClr val="tx1"/>
        </a:buClr>
        <a:buSzPct val="80000"/>
        <a:buFont typeface="Wingdings 3" panose="05040102010807070707" pitchFamily="18" charset="2"/>
        <a:buChar char=""/>
        <a:defRPr sz="1920" kern="1200" cap="none">
          <a:solidFill>
            <a:schemeClr val="bg2">
              <a:lumMod val="75000"/>
            </a:schemeClr>
          </a:solidFill>
          <a:effectLst/>
          <a:latin typeface="+mn-lt"/>
          <a:ea typeface="+mn-ea"/>
          <a:cs typeface="+mn-cs"/>
        </a:defRPr>
      </a:lvl2pPr>
      <a:lvl3pPr marL="1280200" indent="-304810" algn="l" defTabSz="487695" rtl="0" eaLnBrk="1" latinLnBrk="0" hangingPunct="1">
        <a:spcBef>
          <a:spcPct val="20000"/>
        </a:spcBef>
        <a:spcAft>
          <a:spcPts val="640"/>
        </a:spcAft>
        <a:buClr>
          <a:schemeClr val="tx1"/>
        </a:buClr>
        <a:buSzPct val="80000"/>
        <a:buFont typeface="Wingdings 3" panose="05040102010807070707" pitchFamily="18" charset="2"/>
        <a:buChar char=""/>
        <a:defRPr sz="1707" kern="1200" cap="none">
          <a:solidFill>
            <a:schemeClr val="bg2">
              <a:lumMod val="75000"/>
            </a:schemeClr>
          </a:solidFill>
          <a:effectLst/>
          <a:latin typeface="+mn-lt"/>
          <a:ea typeface="+mn-ea"/>
          <a:cs typeface="+mn-cs"/>
        </a:defRPr>
      </a:lvl3pPr>
      <a:lvl4pPr marL="1645971" indent="-182886" algn="l" defTabSz="487695" rtl="0" eaLnBrk="1" latinLnBrk="0" hangingPunct="1">
        <a:spcBef>
          <a:spcPct val="20000"/>
        </a:spcBef>
        <a:spcAft>
          <a:spcPts val="640"/>
        </a:spcAft>
        <a:buClr>
          <a:schemeClr val="tx1"/>
        </a:buClr>
        <a:buSzPct val="80000"/>
        <a:buFont typeface="Wingdings 3" panose="05040102010807070707" pitchFamily="18" charset="2"/>
        <a:buChar char=""/>
        <a:defRPr sz="1493" kern="1200" cap="none">
          <a:solidFill>
            <a:schemeClr val="bg2">
              <a:lumMod val="75000"/>
            </a:schemeClr>
          </a:solidFill>
          <a:effectLst/>
          <a:latin typeface="+mn-lt"/>
          <a:ea typeface="+mn-ea"/>
          <a:cs typeface="+mn-cs"/>
        </a:defRPr>
      </a:lvl4pPr>
      <a:lvl5pPr marL="2133667" indent="-182886" algn="l" defTabSz="487695" rtl="0" eaLnBrk="1" latinLnBrk="0" hangingPunct="1">
        <a:spcBef>
          <a:spcPct val="20000"/>
        </a:spcBef>
        <a:spcAft>
          <a:spcPts val="640"/>
        </a:spcAft>
        <a:buClr>
          <a:schemeClr val="tx1"/>
        </a:buClr>
        <a:buSzPct val="80000"/>
        <a:buFont typeface="Wingdings 3" panose="05040102010807070707" pitchFamily="18" charset="2"/>
        <a:buChar char=""/>
        <a:defRPr sz="1493" kern="1200" cap="none">
          <a:solidFill>
            <a:schemeClr val="bg2">
              <a:lumMod val="75000"/>
            </a:schemeClr>
          </a:solidFill>
          <a:effectLst/>
          <a:latin typeface="+mn-lt"/>
          <a:ea typeface="+mn-ea"/>
          <a:cs typeface="+mn-cs"/>
        </a:defRPr>
      </a:lvl5pPr>
      <a:lvl6pPr marL="2682324" indent="-243848" algn="l" defTabSz="487695" rtl="0" eaLnBrk="1" latinLnBrk="0" hangingPunct="1">
        <a:spcBef>
          <a:spcPct val="20000"/>
        </a:spcBef>
        <a:spcAft>
          <a:spcPts val="640"/>
        </a:spcAft>
        <a:buClr>
          <a:schemeClr val="tx1"/>
        </a:buClr>
        <a:buSzPct val="80000"/>
        <a:buFont typeface="Wingdings 3" panose="05040102010807070707" pitchFamily="18" charset="2"/>
        <a:buChar char=""/>
        <a:defRPr sz="1493" kern="1200" cap="none">
          <a:solidFill>
            <a:schemeClr val="bg2">
              <a:lumMod val="75000"/>
            </a:schemeClr>
          </a:solidFill>
          <a:effectLst/>
          <a:latin typeface="+mn-lt"/>
          <a:ea typeface="+mn-ea"/>
          <a:cs typeface="+mn-cs"/>
        </a:defRPr>
      </a:lvl6pPr>
      <a:lvl7pPr marL="3170019" indent="-243848" algn="l" defTabSz="487695" rtl="0" eaLnBrk="1" latinLnBrk="0" hangingPunct="1">
        <a:spcBef>
          <a:spcPct val="20000"/>
        </a:spcBef>
        <a:spcAft>
          <a:spcPts val="640"/>
        </a:spcAft>
        <a:buClr>
          <a:schemeClr val="tx1"/>
        </a:buClr>
        <a:buSzPct val="80000"/>
        <a:buFont typeface="Wingdings 3" panose="05040102010807070707" pitchFamily="18" charset="2"/>
        <a:buChar char=""/>
        <a:defRPr sz="1493" kern="1200" cap="none">
          <a:solidFill>
            <a:schemeClr val="bg2">
              <a:lumMod val="75000"/>
            </a:schemeClr>
          </a:solidFill>
          <a:effectLst/>
          <a:latin typeface="+mn-lt"/>
          <a:ea typeface="+mn-ea"/>
          <a:cs typeface="+mn-cs"/>
        </a:defRPr>
      </a:lvl7pPr>
      <a:lvl8pPr marL="3657714" indent="-243848" algn="l" defTabSz="487695" rtl="0" eaLnBrk="1" latinLnBrk="0" hangingPunct="1">
        <a:spcBef>
          <a:spcPct val="20000"/>
        </a:spcBef>
        <a:spcAft>
          <a:spcPts val="640"/>
        </a:spcAft>
        <a:buClr>
          <a:schemeClr val="tx1"/>
        </a:buClr>
        <a:buSzPct val="80000"/>
        <a:buFont typeface="Wingdings 3" panose="05040102010807070707" pitchFamily="18" charset="2"/>
        <a:buChar char=""/>
        <a:defRPr sz="1493" kern="1200" cap="none">
          <a:solidFill>
            <a:schemeClr val="bg2">
              <a:lumMod val="75000"/>
            </a:schemeClr>
          </a:solidFill>
          <a:effectLst/>
          <a:latin typeface="+mn-lt"/>
          <a:ea typeface="+mn-ea"/>
          <a:cs typeface="+mn-cs"/>
        </a:defRPr>
      </a:lvl8pPr>
      <a:lvl9pPr marL="4145410" indent="-243848" algn="l" defTabSz="487695" rtl="0" eaLnBrk="1" latinLnBrk="0" hangingPunct="1">
        <a:spcBef>
          <a:spcPct val="20000"/>
        </a:spcBef>
        <a:spcAft>
          <a:spcPts val="640"/>
        </a:spcAft>
        <a:buClr>
          <a:schemeClr val="tx1"/>
        </a:buClr>
        <a:buSzPct val="80000"/>
        <a:buFont typeface="Wingdings 3" panose="05040102010807070707" pitchFamily="18" charset="2"/>
        <a:buChar char=""/>
        <a:defRPr sz="1493" kern="1200" cap="none">
          <a:solidFill>
            <a:schemeClr val="bg2">
              <a:lumMod val="75000"/>
            </a:schemeClr>
          </a:solidFill>
          <a:effectLst/>
          <a:latin typeface="+mn-lt"/>
          <a:ea typeface="+mn-ea"/>
          <a:cs typeface="+mn-cs"/>
        </a:defRPr>
      </a:lvl9pPr>
    </p:bodyStyle>
    <p:otherStyle>
      <a:defPPr>
        <a:defRPr lang="en-US"/>
      </a:defPPr>
      <a:lvl1pPr marL="0" algn="l" defTabSz="487695" rtl="0" eaLnBrk="1" latinLnBrk="0" hangingPunct="1">
        <a:defRPr sz="1920" kern="1200">
          <a:solidFill>
            <a:schemeClr val="tx1"/>
          </a:solidFill>
          <a:latin typeface="+mn-lt"/>
          <a:ea typeface="+mn-ea"/>
          <a:cs typeface="+mn-cs"/>
        </a:defRPr>
      </a:lvl1pPr>
      <a:lvl2pPr marL="487695" algn="l" defTabSz="487695" rtl="0" eaLnBrk="1" latinLnBrk="0" hangingPunct="1">
        <a:defRPr sz="1920" kern="1200">
          <a:solidFill>
            <a:schemeClr val="tx1"/>
          </a:solidFill>
          <a:latin typeface="+mn-lt"/>
          <a:ea typeface="+mn-ea"/>
          <a:cs typeface="+mn-cs"/>
        </a:defRPr>
      </a:lvl2pPr>
      <a:lvl3pPr marL="975390" algn="l" defTabSz="487695" rtl="0" eaLnBrk="1" latinLnBrk="0" hangingPunct="1">
        <a:defRPr sz="1920" kern="1200">
          <a:solidFill>
            <a:schemeClr val="tx1"/>
          </a:solidFill>
          <a:latin typeface="+mn-lt"/>
          <a:ea typeface="+mn-ea"/>
          <a:cs typeface="+mn-cs"/>
        </a:defRPr>
      </a:lvl3pPr>
      <a:lvl4pPr marL="1463086" algn="l" defTabSz="487695" rtl="0" eaLnBrk="1" latinLnBrk="0" hangingPunct="1">
        <a:defRPr sz="1920" kern="1200">
          <a:solidFill>
            <a:schemeClr val="tx1"/>
          </a:solidFill>
          <a:latin typeface="+mn-lt"/>
          <a:ea typeface="+mn-ea"/>
          <a:cs typeface="+mn-cs"/>
        </a:defRPr>
      </a:lvl4pPr>
      <a:lvl5pPr marL="1950781" algn="l" defTabSz="487695" rtl="0" eaLnBrk="1" latinLnBrk="0" hangingPunct="1">
        <a:defRPr sz="1920" kern="1200">
          <a:solidFill>
            <a:schemeClr val="tx1"/>
          </a:solidFill>
          <a:latin typeface="+mn-lt"/>
          <a:ea typeface="+mn-ea"/>
          <a:cs typeface="+mn-cs"/>
        </a:defRPr>
      </a:lvl5pPr>
      <a:lvl6pPr marL="2438476" algn="l" defTabSz="487695" rtl="0" eaLnBrk="1" latinLnBrk="0" hangingPunct="1">
        <a:defRPr sz="1920" kern="1200">
          <a:solidFill>
            <a:schemeClr val="tx1"/>
          </a:solidFill>
          <a:latin typeface="+mn-lt"/>
          <a:ea typeface="+mn-ea"/>
          <a:cs typeface="+mn-cs"/>
        </a:defRPr>
      </a:lvl6pPr>
      <a:lvl7pPr marL="2926171" algn="l" defTabSz="487695" rtl="0" eaLnBrk="1" latinLnBrk="0" hangingPunct="1">
        <a:defRPr sz="1920" kern="1200">
          <a:solidFill>
            <a:schemeClr val="tx1"/>
          </a:solidFill>
          <a:latin typeface="+mn-lt"/>
          <a:ea typeface="+mn-ea"/>
          <a:cs typeface="+mn-cs"/>
        </a:defRPr>
      </a:lvl7pPr>
      <a:lvl8pPr marL="3413867" algn="l" defTabSz="487695" rtl="0" eaLnBrk="1" latinLnBrk="0" hangingPunct="1">
        <a:defRPr sz="1920" kern="1200">
          <a:solidFill>
            <a:schemeClr val="tx1"/>
          </a:solidFill>
          <a:latin typeface="+mn-lt"/>
          <a:ea typeface="+mn-ea"/>
          <a:cs typeface="+mn-cs"/>
        </a:defRPr>
      </a:lvl8pPr>
      <a:lvl9pPr marL="3901562" algn="l" defTabSz="487695" rtl="0" eaLnBrk="1" latinLnBrk="0" hangingPunct="1">
        <a:defRPr sz="192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FDA4224-F4E4-47A4-ACF7-2317493908AE}"/>
              </a:ext>
            </a:extLst>
          </p:cNvPr>
          <p:cNvSpPr>
            <a:spLocks noGrp="1"/>
          </p:cNvSpPr>
          <p:nvPr>
            <p:ph type="title"/>
          </p:nvPr>
        </p:nvSpPr>
        <p:spPr>
          <a:xfrm>
            <a:off x="894080" y="519290"/>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1679907-DC49-4B86-A34C-C97DBC26A938}"/>
              </a:ext>
            </a:extLst>
          </p:cNvPr>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DBC8A0-34FC-4B6E-B42B-A721267D890E}"/>
              </a:ext>
            </a:extLst>
          </p:cNvPr>
          <p:cNvSpPr>
            <a:spLocks noGrp="1"/>
          </p:cNvSpPr>
          <p:nvPr>
            <p:ph type="dt" sz="half" idx="2"/>
          </p:nvPr>
        </p:nvSpPr>
        <p:spPr>
          <a:xfrm>
            <a:off x="894080" y="9040143"/>
            <a:ext cx="2926080" cy="519289"/>
          </a:xfrm>
          <a:prstGeom prst="rect">
            <a:avLst/>
          </a:prstGeom>
        </p:spPr>
        <p:txBody>
          <a:bodyPr vert="horz" lIns="91440" tIns="45720" rIns="91440" bIns="45720" rtlCol="0" anchor="ctr"/>
          <a:lstStyle>
            <a:lvl1pPr algn="l">
              <a:defRPr sz="1280" b="1" i="0" cap="all" spc="107" baseline="0">
                <a:solidFill>
                  <a:schemeClr val="tx1">
                    <a:tint val="75000"/>
                  </a:schemeClr>
                </a:solidFill>
              </a:defRPr>
            </a:lvl1pPr>
          </a:lstStyle>
          <a:p>
            <a:fld id="{6A4B53A7-3209-46A6-9454-F38EAC8F11E7}" type="datetimeFigureOut">
              <a:rPr lang="en-US" smtClean="0"/>
              <a:pPr/>
              <a:t>3/24/2023</a:t>
            </a:fld>
            <a:endParaRPr lang="en-US"/>
          </a:p>
        </p:txBody>
      </p:sp>
      <p:sp>
        <p:nvSpPr>
          <p:cNvPr id="5" name="Footer Placeholder 4">
            <a:extLst>
              <a:ext uri="{FF2B5EF4-FFF2-40B4-BE49-F238E27FC236}">
                <a16:creationId xmlns:a16="http://schemas.microsoft.com/office/drawing/2014/main" id="{609AC0B6-4CC4-4E41-8A4D-F62E17F28576}"/>
              </a:ext>
            </a:extLst>
          </p:cNvPr>
          <p:cNvSpPr>
            <a:spLocks noGrp="1"/>
          </p:cNvSpPr>
          <p:nvPr>
            <p:ph type="ftr" sz="quarter" idx="3"/>
          </p:nvPr>
        </p:nvSpPr>
        <p:spPr>
          <a:xfrm>
            <a:off x="4307840" y="9040143"/>
            <a:ext cx="4389120" cy="519289"/>
          </a:xfrm>
          <a:prstGeom prst="rect">
            <a:avLst/>
          </a:prstGeom>
        </p:spPr>
        <p:txBody>
          <a:bodyPr vert="horz" lIns="91440" tIns="45720" rIns="91440" bIns="45720" rtlCol="0" anchor="ctr"/>
          <a:lstStyle>
            <a:lvl1pPr algn="ctr">
              <a:defRPr sz="1280" b="1" i="0" cap="all" spc="107" baseline="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6C0E9BD-90BD-46AE-8A0D-06796ADB760A}"/>
              </a:ext>
            </a:extLst>
          </p:cNvPr>
          <p:cNvSpPr>
            <a:spLocks noGrp="1"/>
          </p:cNvSpPr>
          <p:nvPr>
            <p:ph type="sldNum" sz="quarter" idx="4"/>
          </p:nvPr>
        </p:nvSpPr>
        <p:spPr>
          <a:xfrm>
            <a:off x="9184640" y="9040143"/>
            <a:ext cx="2926080" cy="519289"/>
          </a:xfrm>
          <a:prstGeom prst="rect">
            <a:avLst/>
          </a:prstGeom>
        </p:spPr>
        <p:txBody>
          <a:bodyPr vert="horz" lIns="91440" tIns="45720" rIns="91440" bIns="45720" rtlCol="0" anchor="ctr"/>
          <a:lstStyle>
            <a:lvl1pPr algn="r">
              <a:defRPr sz="1280" b="1" i="0" cap="all" spc="107" baseline="0">
                <a:solidFill>
                  <a:schemeClr val="tx1">
                    <a:tint val="75000"/>
                  </a:schemeClr>
                </a:solidFill>
              </a:defRPr>
            </a:lvl1pPr>
          </a:lstStyle>
          <a:p>
            <a:fld id="{27CE633F-9882-4A5C-83A2-1109D0C73261}" type="slidenum">
              <a:rPr lang="en-US" smtClean="0"/>
              <a:pPr/>
              <a:t>‹#›</a:t>
            </a:fld>
            <a:endParaRPr lang="en-US"/>
          </a:p>
        </p:txBody>
      </p:sp>
    </p:spTree>
    <p:extLst>
      <p:ext uri="{BB962C8B-B14F-4D97-AF65-F5344CB8AC3E}">
        <p14:creationId xmlns:p14="http://schemas.microsoft.com/office/powerpoint/2010/main" val="2086319817"/>
      </p:ext>
    </p:extLst>
  </p:cSld>
  <p:clrMap bg1="lt1" tx1="dk1" bg2="lt2" tx2="dk2" accent1="accent1" accent2="accent2" accent3="accent3" accent4="accent4" accent5="accent5" accent6="accent6" hlink="hlink" folHlink="folHlink"/>
  <p:sldLayoutIdLst>
    <p:sldLayoutId id="2147496463" r:id="rId1"/>
    <p:sldLayoutId id="2147496464" r:id="rId2"/>
    <p:sldLayoutId id="2147496465" r:id="rId3"/>
    <p:sldLayoutId id="2147496466" r:id="rId4"/>
    <p:sldLayoutId id="2147496467" r:id="rId5"/>
    <p:sldLayoutId id="2147496468" r:id="rId6"/>
    <p:sldLayoutId id="2147496469" r:id="rId7"/>
    <p:sldLayoutId id="2147496470" r:id="rId8"/>
    <p:sldLayoutId id="2147496471" r:id="rId9"/>
    <p:sldLayoutId id="2147496472" r:id="rId10"/>
    <p:sldLayoutId id="2147496473" r:id="rId11"/>
  </p:sldLayoutIdLst>
  <p:txStyles>
    <p:titleStyle>
      <a:lvl1pPr algn="l" defTabSz="975390" rtl="0" eaLnBrk="1" latinLnBrk="0" hangingPunct="1">
        <a:lnSpc>
          <a:spcPct val="90000"/>
        </a:lnSpc>
        <a:spcBef>
          <a:spcPct val="0"/>
        </a:spcBef>
        <a:buNone/>
        <a:defRPr sz="5120" kern="1200">
          <a:solidFill>
            <a:schemeClr val="tx1"/>
          </a:solidFill>
          <a:latin typeface="+mj-lt"/>
          <a:ea typeface="+mj-ea"/>
          <a:cs typeface="+mj-cs"/>
        </a:defRPr>
      </a:lvl1pPr>
    </p:titleStyle>
    <p:bodyStyle>
      <a:lvl1pPr marL="243848" indent="-243848" algn="l" defTabSz="975390" rtl="0" eaLnBrk="1" latinLnBrk="0" hangingPunct="1">
        <a:lnSpc>
          <a:spcPct val="90000"/>
        </a:lnSpc>
        <a:spcBef>
          <a:spcPts val="1067"/>
        </a:spcBef>
        <a:buFont typeface="Arial" panose="020B0604020202020204" pitchFamily="34" charset="0"/>
        <a:buChar char="•"/>
        <a:defRPr sz="3413" kern="1200">
          <a:solidFill>
            <a:schemeClr val="tx1"/>
          </a:solidFill>
          <a:latin typeface="+mn-lt"/>
          <a:ea typeface="+mn-ea"/>
          <a:cs typeface="+mn-cs"/>
        </a:defRPr>
      </a:lvl1pPr>
      <a:lvl2pPr marL="731543" indent="-243848" algn="l" defTabSz="975390" rtl="0" eaLnBrk="1" latinLnBrk="0" hangingPunct="1">
        <a:lnSpc>
          <a:spcPct val="90000"/>
        </a:lnSpc>
        <a:spcBef>
          <a:spcPts val="533"/>
        </a:spcBef>
        <a:buFont typeface="Arial" panose="020B0604020202020204" pitchFamily="34" charset="0"/>
        <a:buChar char="•"/>
        <a:defRPr sz="2987" kern="1200">
          <a:solidFill>
            <a:schemeClr val="tx1"/>
          </a:solidFill>
          <a:latin typeface="+mn-lt"/>
          <a:ea typeface="+mn-ea"/>
          <a:cs typeface="+mn-cs"/>
        </a:defRPr>
      </a:lvl2pPr>
      <a:lvl3pPr marL="1219238" indent="-243848" algn="l" defTabSz="975390" rtl="0" eaLnBrk="1" latinLnBrk="0" hangingPunct="1">
        <a:lnSpc>
          <a:spcPct val="90000"/>
        </a:lnSpc>
        <a:spcBef>
          <a:spcPts val="533"/>
        </a:spcBef>
        <a:buFont typeface="Arial" panose="020B0604020202020204" pitchFamily="34" charset="0"/>
        <a:buChar char="•"/>
        <a:defRPr sz="2560" kern="1200">
          <a:solidFill>
            <a:schemeClr val="tx1"/>
          </a:solidFill>
          <a:latin typeface="+mn-lt"/>
          <a:ea typeface="+mn-ea"/>
          <a:cs typeface="+mn-cs"/>
        </a:defRPr>
      </a:lvl3pPr>
      <a:lvl4pPr marL="1706933"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4pPr>
      <a:lvl5pPr marL="2194629"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94080" y="519290"/>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94080" y="9040143"/>
            <a:ext cx="2926080" cy="519289"/>
          </a:xfrm>
          <a:prstGeom prst="rect">
            <a:avLst/>
          </a:prstGeom>
        </p:spPr>
        <p:txBody>
          <a:bodyPr vert="horz" lIns="91440" tIns="45720" rIns="91440" bIns="45720" rtlCol="0" anchor="ctr"/>
          <a:lstStyle>
            <a:lvl1pPr algn="l">
              <a:defRPr sz="1280">
                <a:solidFill>
                  <a:schemeClr val="tx1">
                    <a:tint val="75000"/>
                  </a:schemeClr>
                </a:solidFill>
              </a:defRPr>
            </a:lvl1pPr>
          </a:lstStyle>
          <a:p>
            <a:fld id="{C764DE79-268F-4C1A-8933-263129D2AF90}" type="datetimeFigureOut">
              <a:rPr lang="en-US" dirty="0"/>
              <a:t>3/24/2023</a:t>
            </a:fld>
            <a:endParaRPr lang="en-US"/>
          </a:p>
        </p:txBody>
      </p:sp>
      <p:sp>
        <p:nvSpPr>
          <p:cNvPr id="5" name="Footer Placeholder 4"/>
          <p:cNvSpPr>
            <a:spLocks noGrp="1"/>
          </p:cNvSpPr>
          <p:nvPr>
            <p:ph type="ftr" sz="quarter" idx="3"/>
          </p:nvPr>
        </p:nvSpPr>
        <p:spPr>
          <a:xfrm>
            <a:off x="4307840" y="9040143"/>
            <a:ext cx="4389120" cy="519289"/>
          </a:xfrm>
          <a:prstGeom prst="rect">
            <a:avLst/>
          </a:prstGeom>
        </p:spPr>
        <p:txBody>
          <a:bodyPr vert="horz" lIns="91440" tIns="45720" rIns="91440" bIns="45720" rtlCol="0" anchor="ctr"/>
          <a:lstStyle>
            <a:lvl1pPr algn="ctr">
              <a:defRPr sz="128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9184640" y="9040143"/>
            <a:ext cx="2926080" cy="519289"/>
          </a:xfrm>
          <a:prstGeom prst="rect">
            <a:avLst/>
          </a:prstGeom>
        </p:spPr>
        <p:txBody>
          <a:bodyPr vert="horz" lIns="91440" tIns="45720" rIns="91440" bIns="45720" rtlCol="0" anchor="ctr"/>
          <a:lstStyle>
            <a:lvl1pPr algn="r">
              <a:defRPr sz="1280">
                <a:solidFill>
                  <a:schemeClr val="tx1">
                    <a:tint val="75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3635520389"/>
      </p:ext>
    </p:extLst>
  </p:cSld>
  <p:clrMap bg1="dk1" tx1="lt1" bg2="dk2" tx2="lt2" accent1="accent1" accent2="accent2" accent3="accent3" accent4="accent4" accent5="accent5" accent6="accent6" hlink="hlink" folHlink="folHlink"/>
  <p:sldLayoutIdLst>
    <p:sldLayoutId id="2147496511" r:id="rId1"/>
    <p:sldLayoutId id="2147496512" r:id="rId2"/>
    <p:sldLayoutId id="2147496513" r:id="rId3"/>
    <p:sldLayoutId id="2147496514" r:id="rId4"/>
    <p:sldLayoutId id="2147496515" r:id="rId5"/>
    <p:sldLayoutId id="2147496516" r:id="rId6"/>
    <p:sldLayoutId id="2147496517" r:id="rId7"/>
    <p:sldLayoutId id="2147496518" r:id="rId8"/>
    <p:sldLayoutId id="2147496519" r:id="rId9"/>
    <p:sldLayoutId id="2147496520" r:id="rId10"/>
    <p:sldLayoutId id="2147496521" r:id="rId11"/>
  </p:sldLayoutIdLst>
  <p:txStyles>
    <p:titleStyle>
      <a:lvl1pPr algn="l" defTabSz="975390" rtl="0" eaLnBrk="1" latinLnBrk="0" hangingPunct="1">
        <a:lnSpc>
          <a:spcPct val="90000"/>
        </a:lnSpc>
        <a:spcBef>
          <a:spcPct val="0"/>
        </a:spcBef>
        <a:buNone/>
        <a:defRPr sz="4693" kern="1200">
          <a:solidFill>
            <a:schemeClr val="tx1"/>
          </a:solidFill>
          <a:latin typeface="+mj-lt"/>
          <a:ea typeface="+mj-ea"/>
          <a:cs typeface="+mj-cs"/>
        </a:defRPr>
      </a:lvl1pPr>
    </p:titleStyle>
    <p:bodyStyle>
      <a:lvl1pPr marL="243848" indent="-243848" algn="l" defTabSz="975390" rtl="0" eaLnBrk="1" latinLnBrk="0" hangingPunct="1">
        <a:lnSpc>
          <a:spcPct val="90000"/>
        </a:lnSpc>
        <a:spcBef>
          <a:spcPts val="1067"/>
        </a:spcBef>
        <a:buFont typeface="Arial" panose="020B0604020202020204" pitchFamily="34" charset="0"/>
        <a:buChar char="•"/>
        <a:defRPr sz="2987" kern="1200">
          <a:solidFill>
            <a:schemeClr val="tx1"/>
          </a:solidFill>
          <a:latin typeface="+mn-lt"/>
          <a:ea typeface="+mn-ea"/>
          <a:cs typeface="+mn-cs"/>
        </a:defRPr>
      </a:lvl1pPr>
      <a:lvl2pPr marL="731543" indent="-243848" algn="l" defTabSz="975390" rtl="0" eaLnBrk="1" latinLnBrk="0" hangingPunct="1">
        <a:lnSpc>
          <a:spcPct val="90000"/>
        </a:lnSpc>
        <a:spcBef>
          <a:spcPts val="533"/>
        </a:spcBef>
        <a:buFont typeface="Arial" panose="020B0604020202020204" pitchFamily="34" charset="0"/>
        <a:buChar char="•"/>
        <a:defRPr sz="2560" kern="1200">
          <a:solidFill>
            <a:schemeClr val="tx1"/>
          </a:solidFill>
          <a:latin typeface="+mn-lt"/>
          <a:ea typeface="+mn-ea"/>
          <a:cs typeface="+mn-cs"/>
        </a:defRPr>
      </a:lvl2pPr>
      <a:lvl3pPr marL="1219238"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3pPr>
      <a:lvl4pPr marL="1706933"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4pPr>
      <a:lvl5pPr marL="219462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74715" y="866986"/>
            <a:ext cx="11044013" cy="1380196"/>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74715" y="2463928"/>
            <a:ext cx="11044013" cy="5772446"/>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190652" y="8367325"/>
            <a:ext cx="2926080" cy="519289"/>
          </a:xfrm>
          <a:prstGeom prst="rect">
            <a:avLst/>
          </a:prstGeom>
        </p:spPr>
        <p:txBody>
          <a:bodyPr vert="horz" lIns="91440" tIns="45720" rIns="91440" bIns="45720" rtlCol="0" anchor="ctr"/>
          <a:lstStyle>
            <a:lvl1pPr algn="r">
              <a:defRPr sz="1067">
                <a:solidFill>
                  <a:schemeClr val="tx1">
                    <a:lumMod val="95000"/>
                  </a:schemeClr>
                </a:solidFill>
                <a:effectLst>
                  <a:outerShdw blurRad="50800" dist="38100" dir="2700000" algn="tl" rotWithShape="0">
                    <a:schemeClr val="bg1">
                      <a:alpha val="43000"/>
                    </a:schemeClr>
                  </a:outerShdw>
                </a:effectLst>
              </a:defRPr>
            </a:lvl1pPr>
          </a:lstStyle>
          <a:p>
            <a:fld id="{D0D1454D-21C2-45C7-9AF4-656402A9E3BA}" type="datetimeFigureOut">
              <a:rPr lang="en-US" smtClean="0"/>
              <a:t>3/24/2023</a:t>
            </a:fld>
            <a:endParaRPr lang="en-US"/>
          </a:p>
        </p:txBody>
      </p:sp>
      <p:sp>
        <p:nvSpPr>
          <p:cNvPr id="5" name="Footer Placeholder 4"/>
          <p:cNvSpPr>
            <a:spLocks noGrp="1"/>
          </p:cNvSpPr>
          <p:nvPr>
            <p:ph type="ftr" sz="quarter" idx="3"/>
          </p:nvPr>
        </p:nvSpPr>
        <p:spPr>
          <a:xfrm>
            <a:off x="974715" y="8367325"/>
            <a:ext cx="7117723" cy="519289"/>
          </a:xfrm>
          <a:prstGeom prst="rect">
            <a:avLst/>
          </a:prstGeom>
        </p:spPr>
        <p:txBody>
          <a:bodyPr vert="horz" lIns="91440" tIns="45720" rIns="91440" bIns="45720" rtlCol="0" anchor="ctr"/>
          <a:lstStyle>
            <a:lvl1pPr algn="l">
              <a:defRPr sz="1067">
                <a:solidFill>
                  <a:schemeClr val="tx1">
                    <a:lumMod val="95000"/>
                  </a:schemeClr>
                </a:solidFill>
                <a:effectLst>
                  <a:outerShdw blurRad="50800" dist="38100" dir="2700000" algn="tl" rotWithShape="0">
                    <a:schemeClr val="bg1">
                      <a:alpha val="43000"/>
                    </a:schemeClr>
                  </a:outerShdw>
                </a:effectLst>
              </a:defRPr>
            </a:lvl1pPr>
          </a:lstStyle>
          <a:p>
            <a:endParaRPr lang="en-US"/>
          </a:p>
        </p:txBody>
      </p:sp>
      <p:sp>
        <p:nvSpPr>
          <p:cNvPr id="6" name="Slide Number Placeholder 5"/>
          <p:cNvSpPr>
            <a:spLocks noGrp="1"/>
          </p:cNvSpPr>
          <p:nvPr>
            <p:ph type="sldNum" sz="quarter" idx="4"/>
          </p:nvPr>
        </p:nvSpPr>
        <p:spPr>
          <a:xfrm>
            <a:off x="11214946" y="8367325"/>
            <a:ext cx="803781" cy="519289"/>
          </a:xfrm>
          <a:prstGeom prst="rect">
            <a:avLst/>
          </a:prstGeom>
        </p:spPr>
        <p:txBody>
          <a:bodyPr vert="horz" lIns="91440" tIns="45720" rIns="91440" bIns="45720" rtlCol="0" anchor="ctr"/>
          <a:lstStyle>
            <a:lvl1pPr algn="r">
              <a:defRPr sz="1067">
                <a:solidFill>
                  <a:schemeClr val="tx1">
                    <a:lumMod val="95000"/>
                  </a:schemeClr>
                </a:solidFill>
                <a:effectLst>
                  <a:outerShdw blurRad="50800" dist="38100" dir="2700000" algn="tl" rotWithShape="0">
                    <a:schemeClr val="bg1">
                      <a:alpha val="43000"/>
                    </a:schemeClr>
                  </a:outerShdw>
                </a:effectLst>
              </a:defRPr>
            </a:lvl1pPr>
          </a:lstStyle>
          <a:p>
            <a:fld id="{21EC98F1-9221-437E-A507-1401E01B5E5D}" type="slidenum">
              <a:rPr lang="en-US" smtClean="0"/>
              <a:t>‹#›</a:t>
            </a:fld>
            <a:endParaRPr lang="en-US"/>
          </a:p>
        </p:txBody>
      </p:sp>
    </p:spTree>
    <p:extLst>
      <p:ext uri="{BB962C8B-B14F-4D97-AF65-F5344CB8AC3E}">
        <p14:creationId xmlns:p14="http://schemas.microsoft.com/office/powerpoint/2010/main" val="1702002939"/>
      </p:ext>
    </p:extLst>
  </p:cSld>
  <p:clrMap bg1="dk1" tx1="lt1" bg2="dk2" tx2="lt2" accent1="accent1" accent2="accent2" accent3="accent3" accent4="accent4" accent5="accent5" accent6="accent6" hlink="hlink" folHlink="folHlink"/>
  <p:sldLayoutIdLst>
    <p:sldLayoutId id="2147496523" r:id="rId1"/>
    <p:sldLayoutId id="2147496524" r:id="rId2"/>
    <p:sldLayoutId id="2147496525" r:id="rId3"/>
    <p:sldLayoutId id="2147496526" r:id="rId4"/>
    <p:sldLayoutId id="2147496527" r:id="rId5"/>
    <p:sldLayoutId id="2147496528" r:id="rId6"/>
    <p:sldLayoutId id="2147496529" r:id="rId7"/>
    <p:sldLayoutId id="2147496530" r:id="rId8"/>
    <p:sldLayoutId id="2147496531" r:id="rId9"/>
    <p:sldLayoutId id="2147496532" r:id="rId10"/>
    <p:sldLayoutId id="2147496533" r:id="rId11"/>
    <p:sldLayoutId id="2147496534" r:id="rId12"/>
    <p:sldLayoutId id="2147496535" r:id="rId13"/>
    <p:sldLayoutId id="2147496536" r:id="rId14"/>
    <p:sldLayoutId id="2147496537" r:id="rId15"/>
    <p:sldLayoutId id="2147496538" r:id="rId16"/>
    <p:sldLayoutId id="2147496539" r:id="rId17"/>
  </p:sldLayoutIdLst>
  <p:txStyles>
    <p:titleStyle>
      <a:lvl1pPr algn="ctr" defTabSz="487695" rtl="0" eaLnBrk="1" latinLnBrk="0" hangingPunct="1">
        <a:spcBef>
          <a:spcPct val="0"/>
        </a:spcBef>
        <a:buNone/>
        <a:defRPr sz="4267"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65771" indent="-326410" algn="l" defTabSz="487695" rtl="0" eaLnBrk="1" latinLnBrk="0" hangingPunct="1">
        <a:spcBef>
          <a:spcPct val="20000"/>
        </a:spcBef>
        <a:spcAft>
          <a:spcPts val="640"/>
        </a:spcAft>
        <a:buClr>
          <a:schemeClr val="tx2"/>
        </a:buClr>
        <a:buSzPct val="70000"/>
        <a:buFont typeface="Wingdings 2" charset="2"/>
        <a:buChar char=""/>
        <a:defRPr sz="2133"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68024" indent="-288009" algn="l" defTabSz="487695" rtl="0" eaLnBrk="1" latinLnBrk="0" hangingPunct="1">
        <a:spcBef>
          <a:spcPct val="20000"/>
        </a:spcBef>
        <a:spcAft>
          <a:spcPts val="640"/>
        </a:spcAft>
        <a:buClr>
          <a:schemeClr val="tx2"/>
        </a:buClr>
        <a:buSzPct val="70000"/>
        <a:buFont typeface="Wingdings 2" charset="2"/>
        <a:buChar char=""/>
        <a:defRPr sz="192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94434" indent="-230407" algn="l" defTabSz="487695" rtl="0" eaLnBrk="1" latinLnBrk="0" hangingPunct="1">
        <a:spcBef>
          <a:spcPct val="20000"/>
        </a:spcBef>
        <a:spcAft>
          <a:spcPts val="640"/>
        </a:spcAft>
        <a:buClr>
          <a:schemeClr val="tx2"/>
        </a:buClr>
        <a:buSzPct val="70000"/>
        <a:buFont typeface="Wingdings 2" charset="2"/>
        <a:buChar char=""/>
        <a:defRPr sz="1707"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478446" indent="-230407" algn="l" defTabSz="487695" rtl="0" eaLnBrk="1" latinLnBrk="0" hangingPunct="1">
        <a:spcBef>
          <a:spcPct val="20000"/>
        </a:spcBef>
        <a:spcAft>
          <a:spcPts val="640"/>
        </a:spcAft>
        <a:buClr>
          <a:schemeClr val="tx2"/>
        </a:buClr>
        <a:buSzPct val="70000"/>
        <a:buFont typeface="Wingdings 2" charset="2"/>
        <a:buChar char=""/>
        <a:defRPr sz="1493"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785656" indent="-230407" algn="l" defTabSz="487695" rtl="0" eaLnBrk="1" latinLnBrk="0" hangingPunct="1">
        <a:spcBef>
          <a:spcPct val="20000"/>
        </a:spcBef>
        <a:spcAft>
          <a:spcPts val="640"/>
        </a:spcAft>
        <a:buClr>
          <a:schemeClr val="tx2"/>
        </a:buClr>
        <a:buSzPct val="70000"/>
        <a:buFont typeface="Wingdings 2" charset="2"/>
        <a:buChar char=""/>
        <a:defRPr sz="1493"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148974" indent="-243848" algn="l" defTabSz="487695" rtl="0" eaLnBrk="1" latinLnBrk="0" hangingPunct="1">
        <a:spcBef>
          <a:spcPct val="20000"/>
        </a:spcBef>
        <a:spcAft>
          <a:spcPts val="640"/>
        </a:spcAft>
        <a:buClr>
          <a:schemeClr val="tx2"/>
        </a:buClr>
        <a:buSzPct val="70000"/>
        <a:buFont typeface="Wingdings 2" charset="2"/>
        <a:buChar char=""/>
        <a:defRPr sz="1493"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562000" indent="-243848" algn="l" defTabSz="487695" rtl="0" eaLnBrk="1" latinLnBrk="0" hangingPunct="1">
        <a:spcBef>
          <a:spcPct val="20000"/>
        </a:spcBef>
        <a:spcAft>
          <a:spcPts val="640"/>
        </a:spcAft>
        <a:buClr>
          <a:schemeClr val="tx2"/>
        </a:buClr>
        <a:buSzPct val="70000"/>
        <a:buFont typeface="Wingdings 2" charset="2"/>
        <a:buChar char=""/>
        <a:defRPr sz="1493"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975026" indent="-243848" algn="l" defTabSz="487695" rtl="0" eaLnBrk="1" latinLnBrk="0" hangingPunct="1">
        <a:spcBef>
          <a:spcPct val="20000"/>
        </a:spcBef>
        <a:spcAft>
          <a:spcPts val="640"/>
        </a:spcAft>
        <a:buClr>
          <a:schemeClr val="tx2"/>
        </a:buClr>
        <a:buSzPct val="70000"/>
        <a:buFont typeface="Wingdings 2" charset="2"/>
        <a:buChar char=""/>
        <a:defRPr sz="1493"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313384" indent="-243848" algn="l" defTabSz="487695" rtl="0" eaLnBrk="1" latinLnBrk="0" hangingPunct="1">
        <a:spcBef>
          <a:spcPct val="20000"/>
        </a:spcBef>
        <a:spcAft>
          <a:spcPts val="640"/>
        </a:spcAft>
        <a:buClr>
          <a:schemeClr val="tx2"/>
        </a:buClr>
        <a:buSzPct val="70000"/>
        <a:buFont typeface="Wingdings 2" charset="2"/>
        <a:buChar char=""/>
        <a:defRPr sz="1493"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87695" rtl="0" eaLnBrk="1" latinLnBrk="0" hangingPunct="1">
        <a:defRPr sz="1920" kern="1200">
          <a:solidFill>
            <a:schemeClr val="tx1"/>
          </a:solidFill>
          <a:latin typeface="+mn-lt"/>
          <a:ea typeface="+mn-ea"/>
          <a:cs typeface="+mn-cs"/>
        </a:defRPr>
      </a:lvl1pPr>
      <a:lvl2pPr marL="487695" algn="l" defTabSz="487695" rtl="0" eaLnBrk="1" latinLnBrk="0" hangingPunct="1">
        <a:defRPr sz="1920" kern="1200">
          <a:solidFill>
            <a:schemeClr val="tx1"/>
          </a:solidFill>
          <a:latin typeface="+mn-lt"/>
          <a:ea typeface="+mn-ea"/>
          <a:cs typeface="+mn-cs"/>
        </a:defRPr>
      </a:lvl2pPr>
      <a:lvl3pPr marL="975390" algn="l" defTabSz="487695" rtl="0" eaLnBrk="1" latinLnBrk="0" hangingPunct="1">
        <a:defRPr sz="1920" kern="1200">
          <a:solidFill>
            <a:schemeClr val="tx1"/>
          </a:solidFill>
          <a:latin typeface="+mn-lt"/>
          <a:ea typeface="+mn-ea"/>
          <a:cs typeface="+mn-cs"/>
        </a:defRPr>
      </a:lvl3pPr>
      <a:lvl4pPr marL="1463086" algn="l" defTabSz="487695" rtl="0" eaLnBrk="1" latinLnBrk="0" hangingPunct="1">
        <a:defRPr sz="1920" kern="1200">
          <a:solidFill>
            <a:schemeClr val="tx1"/>
          </a:solidFill>
          <a:latin typeface="+mn-lt"/>
          <a:ea typeface="+mn-ea"/>
          <a:cs typeface="+mn-cs"/>
        </a:defRPr>
      </a:lvl4pPr>
      <a:lvl5pPr marL="1950781" algn="l" defTabSz="487695" rtl="0" eaLnBrk="1" latinLnBrk="0" hangingPunct="1">
        <a:defRPr sz="1920" kern="1200">
          <a:solidFill>
            <a:schemeClr val="tx1"/>
          </a:solidFill>
          <a:latin typeface="+mn-lt"/>
          <a:ea typeface="+mn-ea"/>
          <a:cs typeface="+mn-cs"/>
        </a:defRPr>
      </a:lvl5pPr>
      <a:lvl6pPr marL="2438476" algn="l" defTabSz="487695" rtl="0" eaLnBrk="1" latinLnBrk="0" hangingPunct="1">
        <a:defRPr sz="1920" kern="1200">
          <a:solidFill>
            <a:schemeClr val="tx1"/>
          </a:solidFill>
          <a:latin typeface="+mn-lt"/>
          <a:ea typeface="+mn-ea"/>
          <a:cs typeface="+mn-cs"/>
        </a:defRPr>
      </a:lvl6pPr>
      <a:lvl7pPr marL="2926171" algn="l" defTabSz="487695" rtl="0" eaLnBrk="1" latinLnBrk="0" hangingPunct="1">
        <a:defRPr sz="1920" kern="1200">
          <a:solidFill>
            <a:schemeClr val="tx1"/>
          </a:solidFill>
          <a:latin typeface="+mn-lt"/>
          <a:ea typeface="+mn-ea"/>
          <a:cs typeface="+mn-cs"/>
        </a:defRPr>
      </a:lvl7pPr>
      <a:lvl8pPr marL="3413867" algn="l" defTabSz="487695" rtl="0" eaLnBrk="1" latinLnBrk="0" hangingPunct="1">
        <a:defRPr sz="1920" kern="1200">
          <a:solidFill>
            <a:schemeClr val="tx1"/>
          </a:solidFill>
          <a:latin typeface="+mn-lt"/>
          <a:ea typeface="+mn-ea"/>
          <a:cs typeface="+mn-cs"/>
        </a:defRPr>
      </a:lvl8pPr>
      <a:lvl9pPr marL="3901562" algn="l" defTabSz="487695" rtl="0" eaLnBrk="1" latinLnBrk="0" hangingPunct="1">
        <a:defRPr sz="192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94080" y="519291"/>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94080" y="9040144"/>
            <a:ext cx="2926080" cy="519289"/>
          </a:xfrm>
          <a:prstGeom prst="rect">
            <a:avLst/>
          </a:prstGeom>
        </p:spPr>
        <p:txBody>
          <a:bodyPr vert="horz" lIns="91440" tIns="45720" rIns="91440" bIns="45720" rtlCol="0" anchor="ctr"/>
          <a:lstStyle>
            <a:lvl1pPr algn="l">
              <a:defRPr sz="1707">
                <a:solidFill>
                  <a:schemeClr val="tx1">
                    <a:tint val="75000"/>
                  </a:schemeClr>
                </a:solidFill>
              </a:defRPr>
            </a:lvl1pPr>
          </a:lstStyle>
          <a:p>
            <a:fld id="{10B54E55-F1A3-4015-9FD6-F1ACC7322262}" type="datetimeFigureOut">
              <a:rPr lang="en-US" smtClean="0"/>
              <a:t>3/24/2023</a:t>
            </a:fld>
            <a:endParaRPr lang="en-US"/>
          </a:p>
        </p:txBody>
      </p:sp>
      <p:sp>
        <p:nvSpPr>
          <p:cNvPr id="5" name="Footer Placeholder 4"/>
          <p:cNvSpPr>
            <a:spLocks noGrp="1"/>
          </p:cNvSpPr>
          <p:nvPr>
            <p:ph type="ftr" sz="quarter" idx="3"/>
          </p:nvPr>
        </p:nvSpPr>
        <p:spPr>
          <a:xfrm>
            <a:off x="4307840" y="9040144"/>
            <a:ext cx="4389120" cy="519289"/>
          </a:xfrm>
          <a:prstGeom prst="rect">
            <a:avLst/>
          </a:prstGeom>
        </p:spPr>
        <p:txBody>
          <a:bodyPr vert="horz" lIns="91440" tIns="45720" rIns="91440" bIns="45720" rtlCol="0" anchor="ctr"/>
          <a:lstStyle>
            <a:lvl1pPr algn="ctr">
              <a:defRPr sz="1707">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9184640" y="9040144"/>
            <a:ext cx="2926080" cy="519289"/>
          </a:xfrm>
          <a:prstGeom prst="rect">
            <a:avLst/>
          </a:prstGeom>
        </p:spPr>
        <p:txBody>
          <a:bodyPr vert="horz" lIns="91440" tIns="45720" rIns="91440" bIns="45720" rtlCol="0" anchor="ctr"/>
          <a:lstStyle>
            <a:lvl1pPr algn="r">
              <a:defRPr sz="1707">
                <a:solidFill>
                  <a:schemeClr val="tx1">
                    <a:tint val="75000"/>
                  </a:schemeClr>
                </a:solidFill>
              </a:defRPr>
            </a:lvl1pPr>
          </a:lstStyle>
          <a:p>
            <a:fld id="{03AE75CF-73D1-4D0F-9728-351555B94615}" type="slidenum">
              <a:rPr lang="en-US" smtClean="0"/>
              <a:t>‹#›</a:t>
            </a:fld>
            <a:endParaRPr lang="en-US"/>
          </a:p>
        </p:txBody>
      </p:sp>
    </p:spTree>
    <p:extLst>
      <p:ext uri="{BB962C8B-B14F-4D97-AF65-F5344CB8AC3E}">
        <p14:creationId xmlns:p14="http://schemas.microsoft.com/office/powerpoint/2010/main" val="425867686"/>
      </p:ext>
    </p:extLst>
  </p:cSld>
  <p:clrMap bg1="lt1" tx1="dk1" bg2="lt2" tx2="dk2" accent1="accent1" accent2="accent2" accent3="accent3" accent4="accent4" accent5="accent5" accent6="accent6" hlink="hlink" folHlink="folHlink"/>
  <p:sldLayoutIdLst>
    <p:sldLayoutId id="2147496618" r:id="rId1"/>
    <p:sldLayoutId id="2147496619" r:id="rId2"/>
    <p:sldLayoutId id="2147496620" r:id="rId3"/>
    <p:sldLayoutId id="2147496621" r:id="rId4"/>
    <p:sldLayoutId id="2147496622" r:id="rId5"/>
    <p:sldLayoutId id="2147496623" r:id="rId6"/>
    <p:sldLayoutId id="2147496624" r:id="rId7"/>
    <p:sldLayoutId id="2147496625" r:id="rId8"/>
    <p:sldLayoutId id="2147496626" r:id="rId9"/>
    <p:sldLayoutId id="2147496627" r:id="rId10"/>
    <p:sldLayoutId id="2147496628" r:id="rId11"/>
  </p:sldLayoutIdLst>
  <p:txStyles>
    <p:titleStyle>
      <a:lvl1pPr algn="l" defTabSz="1300460" rtl="0" eaLnBrk="1" latinLnBrk="0" hangingPunct="1">
        <a:lnSpc>
          <a:spcPct val="90000"/>
        </a:lnSpc>
        <a:spcBef>
          <a:spcPct val="0"/>
        </a:spcBef>
        <a:buNone/>
        <a:defRPr sz="6258" kern="1200">
          <a:solidFill>
            <a:schemeClr val="tx1"/>
          </a:solidFill>
          <a:latin typeface="+mj-lt"/>
          <a:ea typeface="+mj-ea"/>
          <a:cs typeface="+mj-cs"/>
        </a:defRPr>
      </a:lvl1pPr>
    </p:titleStyle>
    <p:bodyStyle>
      <a:lvl1pPr marL="325115" indent="-325115" algn="l" defTabSz="1300460" rtl="0" eaLnBrk="1" latinLnBrk="0" hangingPunct="1">
        <a:lnSpc>
          <a:spcPct val="90000"/>
        </a:lnSpc>
        <a:spcBef>
          <a:spcPts val="1422"/>
        </a:spcBef>
        <a:buFont typeface="Arial" panose="020B0604020202020204" pitchFamily="34" charset="0"/>
        <a:buChar char="•"/>
        <a:defRPr sz="3982" kern="1200">
          <a:solidFill>
            <a:schemeClr val="tx1"/>
          </a:solidFill>
          <a:latin typeface="+mn-lt"/>
          <a:ea typeface="+mn-ea"/>
          <a:cs typeface="+mn-cs"/>
        </a:defRPr>
      </a:lvl1pPr>
      <a:lvl2pPr marL="975345" indent="-325115" algn="l" defTabSz="1300460" rtl="0" eaLnBrk="1" latinLnBrk="0" hangingPunct="1">
        <a:lnSpc>
          <a:spcPct val="90000"/>
        </a:lnSpc>
        <a:spcBef>
          <a:spcPts val="711"/>
        </a:spcBef>
        <a:buFont typeface="Arial" panose="020B0604020202020204" pitchFamily="34" charset="0"/>
        <a:buChar char="•"/>
        <a:defRPr sz="3413" kern="1200">
          <a:solidFill>
            <a:schemeClr val="tx1"/>
          </a:solidFill>
          <a:latin typeface="+mn-lt"/>
          <a:ea typeface="+mn-ea"/>
          <a:cs typeface="+mn-cs"/>
        </a:defRPr>
      </a:lvl2pPr>
      <a:lvl3pPr marL="1625575" indent="-325115" algn="l" defTabSz="1300460" rtl="0" eaLnBrk="1" latinLnBrk="0" hangingPunct="1">
        <a:lnSpc>
          <a:spcPct val="90000"/>
        </a:lnSpc>
        <a:spcBef>
          <a:spcPts val="711"/>
        </a:spcBef>
        <a:buFont typeface="Arial" panose="020B0604020202020204" pitchFamily="34" charset="0"/>
        <a:buChar char="•"/>
        <a:defRPr sz="2844" kern="1200">
          <a:solidFill>
            <a:schemeClr val="tx1"/>
          </a:solidFill>
          <a:latin typeface="+mn-lt"/>
          <a:ea typeface="+mn-ea"/>
          <a:cs typeface="+mn-cs"/>
        </a:defRPr>
      </a:lvl3pPr>
      <a:lvl4pPr marL="227580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4pPr>
      <a:lvl5pPr marL="292603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5pPr>
      <a:lvl6pPr marL="357626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49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72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95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p:bodyStyle>
    <p:otherStyle>
      <a:defPPr>
        <a:defRPr lang="en-US"/>
      </a:defPPr>
      <a:lvl1pPr marL="0" algn="l" defTabSz="1300460" rtl="0" eaLnBrk="1" latinLnBrk="0" hangingPunct="1">
        <a:defRPr sz="2560" kern="1200">
          <a:solidFill>
            <a:schemeClr val="tx1"/>
          </a:solidFill>
          <a:latin typeface="+mn-lt"/>
          <a:ea typeface="+mn-ea"/>
          <a:cs typeface="+mn-cs"/>
        </a:defRPr>
      </a:lvl1pPr>
      <a:lvl2pPr marL="650230" algn="l" defTabSz="1300460" rtl="0" eaLnBrk="1" latinLnBrk="0" hangingPunct="1">
        <a:defRPr sz="2560" kern="1200">
          <a:solidFill>
            <a:schemeClr val="tx1"/>
          </a:solidFill>
          <a:latin typeface="+mn-lt"/>
          <a:ea typeface="+mn-ea"/>
          <a:cs typeface="+mn-cs"/>
        </a:defRPr>
      </a:lvl2pPr>
      <a:lvl3pPr marL="1300460" algn="l" defTabSz="1300460" rtl="0" eaLnBrk="1" latinLnBrk="0" hangingPunct="1">
        <a:defRPr sz="2560" kern="1200">
          <a:solidFill>
            <a:schemeClr val="tx1"/>
          </a:solidFill>
          <a:latin typeface="+mn-lt"/>
          <a:ea typeface="+mn-ea"/>
          <a:cs typeface="+mn-cs"/>
        </a:defRPr>
      </a:lvl3pPr>
      <a:lvl4pPr marL="1950690" algn="l" defTabSz="1300460" rtl="0" eaLnBrk="1" latinLnBrk="0" hangingPunct="1">
        <a:defRPr sz="2560" kern="1200">
          <a:solidFill>
            <a:schemeClr val="tx1"/>
          </a:solidFill>
          <a:latin typeface="+mn-lt"/>
          <a:ea typeface="+mn-ea"/>
          <a:cs typeface="+mn-cs"/>
        </a:defRPr>
      </a:lvl4pPr>
      <a:lvl5pPr marL="2600919" algn="l" defTabSz="1300460" rtl="0" eaLnBrk="1" latinLnBrk="0" hangingPunct="1">
        <a:defRPr sz="2560" kern="1200">
          <a:solidFill>
            <a:schemeClr val="tx1"/>
          </a:solidFill>
          <a:latin typeface="+mn-lt"/>
          <a:ea typeface="+mn-ea"/>
          <a:cs typeface="+mn-cs"/>
        </a:defRPr>
      </a:lvl5pPr>
      <a:lvl6pPr marL="3251149" algn="l" defTabSz="1300460" rtl="0" eaLnBrk="1" latinLnBrk="0" hangingPunct="1">
        <a:defRPr sz="2560" kern="1200">
          <a:solidFill>
            <a:schemeClr val="tx1"/>
          </a:solidFill>
          <a:latin typeface="+mn-lt"/>
          <a:ea typeface="+mn-ea"/>
          <a:cs typeface="+mn-cs"/>
        </a:defRPr>
      </a:lvl6pPr>
      <a:lvl7pPr marL="3901379" algn="l" defTabSz="1300460" rtl="0" eaLnBrk="1" latinLnBrk="0" hangingPunct="1">
        <a:defRPr sz="2560" kern="1200">
          <a:solidFill>
            <a:schemeClr val="tx1"/>
          </a:solidFill>
          <a:latin typeface="+mn-lt"/>
          <a:ea typeface="+mn-ea"/>
          <a:cs typeface="+mn-cs"/>
        </a:defRPr>
      </a:lvl7pPr>
      <a:lvl8pPr marL="4551609" algn="l" defTabSz="1300460" rtl="0" eaLnBrk="1" latinLnBrk="0" hangingPunct="1">
        <a:defRPr sz="2560" kern="1200">
          <a:solidFill>
            <a:schemeClr val="tx1"/>
          </a:solidFill>
          <a:latin typeface="+mn-lt"/>
          <a:ea typeface="+mn-ea"/>
          <a:cs typeface="+mn-cs"/>
        </a:defRPr>
      </a:lvl8pPr>
      <a:lvl9pPr marL="5201839" algn="l" defTabSz="1300460" rtl="0" eaLnBrk="1" latinLnBrk="0" hangingPunct="1">
        <a:defRPr sz="256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94080" y="519290"/>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94080" y="9040143"/>
            <a:ext cx="2926080" cy="519289"/>
          </a:xfrm>
          <a:prstGeom prst="rect">
            <a:avLst/>
          </a:prstGeom>
        </p:spPr>
        <p:txBody>
          <a:bodyPr vert="horz" lIns="91440" tIns="45720" rIns="91440" bIns="45720" rtlCol="0" anchor="ctr"/>
          <a:lstStyle>
            <a:lvl1pPr algn="l">
              <a:defRPr sz="1280">
                <a:solidFill>
                  <a:schemeClr val="tx1">
                    <a:tint val="75000"/>
                  </a:schemeClr>
                </a:solidFill>
              </a:defRPr>
            </a:lvl1pPr>
          </a:lstStyle>
          <a:p>
            <a:fld id="{33791D90-A7CA-4122-B20F-BC4D2C5C429D}" type="datetimeFigureOut">
              <a:rPr lang="en-US" smtClean="0"/>
              <a:t>3/24/2023</a:t>
            </a:fld>
            <a:endParaRPr lang="en-US"/>
          </a:p>
        </p:txBody>
      </p:sp>
      <p:sp>
        <p:nvSpPr>
          <p:cNvPr id="5" name="Footer Placeholder 4"/>
          <p:cNvSpPr>
            <a:spLocks noGrp="1"/>
          </p:cNvSpPr>
          <p:nvPr>
            <p:ph type="ftr" sz="quarter" idx="3"/>
          </p:nvPr>
        </p:nvSpPr>
        <p:spPr>
          <a:xfrm>
            <a:off x="4307840" y="9040143"/>
            <a:ext cx="4389120" cy="519289"/>
          </a:xfrm>
          <a:prstGeom prst="rect">
            <a:avLst/>
          </a:prstGeom>
        </p:spPr>
        <p:txBody>
          <a:bodyPr vert="horz" lIns="91440" tIns="45720" rIns="91440" bIns="45720" rtlCol="0" anchor="ctr"/>
          <a:lstStyle>
            <a:lvl1pPr algn="ctr">
              <a:defRPr sz="128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9184640" y="9040143"/>
            <a:ext cx="2926080" cy="519289"/>
          </a:xfrm>
          <a:prstGeom prst="rect">
            <a:avLst/>
          </a:prstGeom>
        </p:spPr>
        <p:txBody>
          <a:bodyPr vert="horz" lIns="91440" tIns="45720" rIns="91440" bIns="45720" rtlCol="0" anchor="ctr"/>
          <a:lstStyle>
            <a:lvl1pPr algn="r">
              <a:defRPr sz="1280">
                <a:solidFill>
                  <a:schemeClr val="tx1">
                    <a:tint val="75000"/>
                  </a:schemeClr>
                </a:solidFill>
              </a:defRPr>
            </a:lvl1pPr>
          </a:lstStyle>
          <a:p>
            <a:fld id="{FFD21566-2822-4B5A-A015-C3787D8DE73A}" type="slidenum">
              <a:rPr lang="en-US" smtClean="0"/>
              <a:t>‹#›</a:t>
            </a:fld>
            <a:endParaRPr lang="en-US"/>
          </a:p>
        </p:txBody>
      </p:sp>
    </p:spTree>
    <p:extLst>
      <p:ext uri="{BB962C8B-B14F-4D97-AF65-F5344CB8AC3E}">
        <p14:creationId xmlns:p14="http://schemas.microsoft.com/office/powerpoint/2010/main" val="3212758902"/>
      </p:ext>
    </p:extLst>
  </p:cSld>
  <p:clrMap bg1="lt1" tx1="dk1" bg2="lt2" tx2="dk2" accent1="accent1" accent2="accent2" accent3="accent3" accent4="accent4" accent5="accent5" accent6="accent6" hlink="hlink" folHlink="folHlink"/>
  <p:sldLayoutIdLst>
    <p:sldLayoutId id="2147496646" r:id="rId1"/>
    <p:sldLayoutId id="2147496647" r:id="rId2"/>
    <p:sldLayoutId id="2147496648" r:id="rId3"/>
    <p:sldLayoutId id="2147496649" r:id="rId4"/>
    <p:sldLayoutId id="2147496650" r:id="rId5"/>
    <p:sldLayoutId id="2147496651" r:id="rId6"/>
    <p:sldLayoutId id="2147496652" r:id="rId7"/>
    <p:sldLayoutId id="2147496653" r:id="rId8"/>
    <p:sldLayoutId id="2147496654" r:id="rId9"/>
    <p:sldLayoutId id="2147496655" r:id="rId10"/>
    <p:sldLayoutId id="2147496656" r:id="rId11"/>
  </p:sldLayoutIdLst>
  <p:txStyles>
    <p:titleStyle>
      <a:lvl1pPr algn="l" defTabSz="975390" rtl="0" eaLnBrk="1" latinLnBrk="0" hangingPunct="1">
        <a:lnSpc>
          <a:spcPct val="90000"/>
        </a:lnSpc>
        <a:spcBef>
          <a:spcPct val="0"/>
        </a:spcBef>
        <a:buNone/>
        <a:defRPr sz="4693" kern="1200">
          <a:solidFill>
            <a:schemeClr val="tx1"/>
          </a:solidFill>
          <a:latin typeface="+mj-lt"/>
          <a:ea typeface="+mj-ea"/>
          <a:cs typeface="+mj-cs"/>
        </a:defRPr>
      </a:lvl1pPr>
    </p:titleStyle>
    <p:bodyStyle>
      <a:lvl1pPr marL="243848" indent="-243848" algn="l" defTabSz="975390" rtl="0" eaLnBrk="1" latinLnBrk="0" hangingPunct="1">
        <a:lnSpc>
          <a:spcPct val="90000"/>
        </a:lnSpc>
        <a:spcBef>
          <a:spcPts val="1067"/>
        </a:spcBef>
        <a:buFont typeface="Arial" panose="020B0604020202020204" pitchFamily="34" charset="0"/>
        <a:buChar char="•"/>
        <a:defRPr sz="2987" kern="1200">
          <a:solidFill>
            <a:schemeClr val="tx1"/>
          </a:solidFill>
          <a:latin typeface="+mn-lt"/>
          <a:ea typeface="+mn-ea"/>
          <a:cs typeface="+mn-cs"/>
        </a:defRPr>
      </a:lvl1pPr>
      <a:lvl2pPr marL="731543" indent="-243848" algn="l" defTabSz="975390" rtl="0" eaLnBrk="1" latinLnBrk="0" hangingPunct="1">
        <a:lnSpc>
          <a:spcPct val="90000"/>
        </a:lnSpc>
        <a:spcBef>
          <a:spcPts val="533"/>
        </a:spcBef>
        <a:buFont typeface="Arial" panose="020B0604020202020204" pitchFamily="34" charset="0"/>
        <a:buChar char="•"/>
        <a:defRPr sz="2560" kern="1200">
          <a:solidFill>
            <a:schemeClr val="tx1"/>
          </a:solidFill>
          <a:latin typeface="+mn-lt"/>
          <a:ea typeface="+mn-ea"/>
          <a:cs typeface="+mn-cs"/>
        </a:defRPr>
      </a:lvl2pPr>
      <a:lvl3pPr marL="1219238"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3pPr>
      <a:lvl4pPr marL="1706933"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4pPr>
      <a:lvl5pPr marL="219462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94080" y="519290"/>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94080" y="9040143"/>
            <a:ext cx="2926080" cy="519289"/>
          </a:xfrm>
          <a:prstGeom prst="rect">
            <a:avLst/>
          </a:prstGeom>
        </p:spPr>
        <p:txBody>
          <a:bodyPr vert="horz" lIns="91440" tIns="45720" rIns="91440" bIns="45720" rtlCol="0" anchor="ctr"/>
          <a:lstStyle>
            <a:lvl1pPr algn="l">
              <a:defRPr sz="1280">
                <a:solidFill>
                  <a:schemeClr val="tx1">
                    <a:tint val="75000"/>
                  </a:schemeClr>
                </a:solidFill>
              </a:defRPr>
            </a:lvl1pPr>
          </a:lstStyle>
          <a:p>
            <a:fld id="{846CE7D5-CF57-46EF-B807-FDD0502418D4}" type="datetimeFigureOut">
              <a:rPr lang="en-US" smtClean="0"/>
              <a:t>3/24/2023</a:t>
            </a:fld>
            <a:endParaRPr lang="en-US"/>
          </a:p>
        </p:txBody>
      </p:sp>
      <p:sp>
        <p:nvSpPr>
          <p:cNvPr id="5" name="Footer Placeholder 4"/>
          <p:cNvSpPr>
            <a:spLocks noGrp="1"/>
          </p:cNvSpPr>
          <p:nvPr>
            <p:ph type="ftr" sz="quarter" idx="3"/>
          </p:nvPr>
        </p:nvSpPr>
        <p:spPr>
          <a:xfrm>
            <a:off x="4307840" y="9040143"/>
            <a:ext cx="4389120" cy="519289"/>
          </a:xfrm>
          <a:prstGeom prst="rect">
            <a:avLst/>
          </a:prstGeom>
        </p:spPr>
        <p:txBody>
          <a:bodyPr vert="horz" lIns="91440" tIns="45720" rIns="91440" bIns="45720" rtlCol="0" anchor="ctr"/>
          <a:lstStyle>
            <a:lvl1pPr algn="ctr">
              <a:defRPr sz="128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9184640" y="9040143"/>
            <a:ext cx="2926080" cy="519289"/>
          </a:xfrm>
          <a:prstGeom prst="rect">
            <a:avLst/>
          </a:prstGeom>
        </p:spPr>
        <p:txBody>
          <a:bodyPr vert="horz" lIns="91440" tIns="45720" rIns="91440" bIns="45720" rtlCol="0" anchor="ctr"/>
          <a:lstStyle>
            <a:lvl1pPr algn="r">
              <a:defRPr sz="128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086606732"/>
      </p:ext>
    </p:extLst>
  </p:cSld>
  <p:clrMap bg1="lt1" tx1="dk1" bg2="lt2" tx2="dk2" accent1="accent1" accent2="accent2" accent3="accent3" accent4="accent4" accent5="accent5" accent6="accent6" hlink="hlink" folHlink="folHlink"/>
  <p:sldLayoutIdLst>
    <p:sldLayoutId id="2147496700" r:id="rId1"/>
    <p:sldLayoutId id="2147496701" r:id="rId2"/>
    <p:sldLayoutId id="2147496702" r:id="rId3"/>
    <p:sldLayoutId id="2147496703" r:id="rId4"/>
    <p:sldLayoutId id="2147496704" r:id="rId5"/>
    <p:sldLayoutId id="2147496705" r:id="rId6"/>
    <p:sldLayoutId id="2147496706" r:id="rId7"/>
    <p:sldLayoutId id="2147496707" r:id="rId8"/>
    <p:sldLayoutId id="2147496708" r:id="rId9"/>
    <p:sldLayoutId id="2147496709" r:id="rId10"/>
    <p:sldLayoutId id="2147496710" r:id="rId11"/>
  </p:sldLayoutIdLst>
  <p:txStyles>
    <p:titleStyle>
      <a:lvl1pPr algn="l" defTabSz="975390" rtl="0" eaLnBrk="1" latinLnBrk="0" hangingPunct="1">
        <a:lnSpc>
          <a:spcPct val="90000"/>
        </a:lnSpc>
        <a:spcBef>
          <a:spcPct val="0"/>
        </a:spcBef>
        <a:buNone/>
        <a:defRPr sz="4693" kern="1200">
          <a:solidFill>
            <a:schemeClr val="tx1"/>
          </a:solidFill>
          <a:latin typeface="+mj-lt"/>
          <a:ea typeface="+mj-ea"/>
          <a:cs typeface="+mj-cs"/>
        </a:defRPr>
      </a:lvl1pPr>
    </p:titleStyle>
    <p:bodyStyle>
      <a:lvl1pPr marL="243848" indent="-243848" algn="l" defTabSz="975390" rtl="0" eaLnBrk="1" latinLnBrk="0" hangingPunct="1">
        <a:lnSpc>
          <a:spcPct val="90000"/>
        </a:lnSpc>
        <a:spcBef>
          <a:spcPts val="1067"/>
        </a:spcBef>
        <a:buFont typeface="Arial" panose="020B0604020202020204" pitchFamily="34" charset="0"/>
        <a:buChar char="•"/>
        <a:defRPr sz="2987" kern="1200">
          <a:solidFill>
            <a:schemeClr val="tx1"/>
          </a:solidFill>
          <a:latin typeface="+mn-lt"/>
          <a:ea typeface="+mn-ea"/>
          <a:cs typeface="+mn-cs"/>
        </a:defRPr>
      </a:lvl1pPr>
      <a:lvl2pPr marL="731543" indent="-243848" algn="l" defTabSz="975390" rtl="0" eaLnBrk="1" latinLnBrk="0" hangingPunct="1">
        <a:lnSpc>
          <a:spcPct val="90000"/>
        </a:lnSpc>
        <a:spcBef>
          <a:spcPts val="533"/>
        </a:spcBef>
        <a:buFont typeface="Arial" panose="020B0604020202020204" pitchFamily="34" charset="0"/>
        <a:buChar char="•"/>
        <a:defRPr sz="2560" kern="1200">
          <a:solidFill>
            <a:schemeClr val="tx1"/>
          </a:solidFill>
          <a:latin typeface="+mn-lt"/>
          <a:ea typeface="+mn-ea"/>
          <a:cs typeface="+mn-cs"/>
        </a:defRPr>
      </a:lvl2pPr>
      <a:lvl3pPr marL="1219238"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3pPr>
      <a:lvl4pPr marL="1706933"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4pPr>
      <a:lvl5pPr marL="219462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36.jpeg"/><Relationship Id="rId7" Type="http://schemas.openxmlformats.org/officeDocument/2006/relationships/diagramQuickStyle" Target="../diagrams/quickStyle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37.png"/><Relationship Id="rId9" Type="http://schemas.microsoft.com/office/2007/relationships/diagramDrawing" Target="../diagrams/drawing1.xml"/></Relationships>
</file>

<file path=ppt/slides/_rels/slide1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79.xml"/></Relationships>
</file>

<file path=ppt/slides/_rels/slide1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41.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85.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86.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86.xml"/></Relationships>
</file>

<file path=ppt/slides/_rels/slide15.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15.xm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xml"/><Relationship Id="rId1" Type="http://schemas.openxmlformats.org/officeDocument/2006/relationships/slideLayout" Target="../slideLayouts/slideLayout237.xml"/><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5.svg"/><Relationship Id="rId3" Type="http://schemas.openxmlformats.org/officeDocument/2006/relationships/image" Target="../media/image55.svg"/><Relationship Id="rId7" Type="http://schemas.openxmlformats.org/officeDocument/2006/relationships/image" Target="../media/image59.svg"/><Relationship Id="rId12" Type="http://schemas.openxmlformats.org/officeDocument/2006/relationships/image" Target="../media/image64.png"/><Relationship Id="rId2" Type="http://schemas.openxmlformats.org/officeDocument/2006/relationships/image" Target="../media/image54.png"/><Relationship Id="rId1" Type="http://schemas.openxmlformats.org/officeDocument/2006/relationships/slideLayout" Target="../slideLayouts/slideLayout215.xml"/><Relationship Id="rId6" Type="http://schemas.openxmlformats.org/officeDocument/2006/relationships/image" Target="../media/image58.png"/><Relationship Id="rId11" Type="http://schemas.openxmlformats.org/officeDocument/2006/relationships/image" Target="../media/image63.svg"/><Relationship Id="rId5" Type="http://schemas.openxmlformats.org/officeDocument/2006/relationships/image" Target="../media/image57.svg"/><Relationship Id="rId10" Type="http://schemas.openxmlformats.org/officeDocument/2006/relationships/image" Target="../media/image62.png"/><Relationship Id="rId4" Type="http://schemas.openxmlformats.org/officeDocument/2006/relationships/image" Target="../media/image56.png"/><Relationship Id="rId9" Type="http://schemas.openxmlformats.org/officeDocument/2006/relationships/image" Target="../media/image61.svg"/><Relationship Id="rId14" Type="http://schemas.openxmlformats.org/officeDocument/2006/relationships/image" Target="../media/image66.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1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15.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3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21.xml"/></Relationships>
</file>

<file path=ppt/slides/_rels/slide2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223.xml"/></Relationships>
</file>

<file path=ppt/slides/_rels/slide2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23.xml"/><Relationship Id="rId5" Type="http://schemas.openxmlformats.org/officeDocument/2006/relationships/image" Target="../media/image72.png"/><Relationship Id="rId4" Type="http://schemas.openxmlformats.org/officeDocument/2006/relationships/image" Target="../media/image71.png"/></Relationships>
</file>

<file path=ppt/slides/_rels/slide2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223.xml"/><Relationship Id="rId5" Type="http://schemas.openxmlformats.org/officeDocument/2006/relationships/hyperlink" Target="mailto:butler.ashley@somersetcollegeprep.org" TargetMode="External"/><Relationship Id="rId4" Type="http://schemas.openxmlformats.org/officeDocument/2006/relationships/image" Target="../media/image75.png"/></Relationships>
</file>

<file path=ppt/slides/_rels/slide24.xml.rels><?xml version="1.0" encoding="UTF-8" standalone="yes"?>
<Relationships xmlns="http://schemas.openxmlformats.org/package/2006/relationships"><Relationship Id="rId8" Type="http://schemas.openxmlformats.org/officeDocument/2006/relationships/image" Target="../media/image77.jpeg"/><Relationship Id="rId3" Type="http://schemas.openxmlformats.org/officeDocument/2006/relationships/diagramLayout" Target="../diagrams/layout5.xml"/><Relationship Id="rId7" Type="http://schemas.openxmlformats.org/officeDocument/2006/relationships/image" Target="../media/image76.jpeg"/><Relationship Id="rId2" Type="http://schemas.openxmlformats.org/officeDocument/2006/relationships/diagramData" Target="../diagrams/data5.xml"/><Relationship Id="rId1" Type="http://schemas.openxmlformats.org/officeDocument/2006/relationships/slideLayout" Target="../slideLayouts/slideLayout221.xml"/><Relationship Id="rId6" Type="http://schemas.microsoft.com/office/2007/relationships/diagramDrawing" Target="../diagrams/drawing5.xml"/><Relationship Id="rId11" Type="http://schemas.openxmlformats.org/officeDocument/2006/relationships/image" Target="../media/image80.jpeg"/><Relationship Id="rId5" Type="http://schemas.openxmlformats.org/officeDocument/2006/relationships/diagramColors" Target="../diagrams/colors5.xml"/><Relationship Id="rId10" Type="http://schemas.openxmlformats.org/officeDocument/2006/relationships/image" Target="../media/image79.jpeg"/><Relationship Id="rId4" Type="http://schemas.openxmlformats.org/officeDocument/2006/relationships/diagramQuickStyle" Target="../diagrams/quickStyle5.xml"/><Relationship Id="rId9" Type="http://schemas.openxmlformats.org/officeDocument/2006/relationships/image" Target="../media/image78.jpeg"/></Relationships>
</file>

<file path=ppt/slides/_rels/slide25.xml.rels><?xml version="1.0" encoding="UTF-8" standalone="yes"?>
<Relationships xmlns="http://schemas.openxmlformats.org/package/2006/relationships"><Relationship Id="rId8" Type="http://schemas.openxmlformats.org/officeDocument/2006/relationships/image" Target="../media/image82.jpeg"/><Relationship Id="rId3" Type="http://schemas.openxmlformats.org/officeDocument/2006/relationships/diagramLayout" Target="../diagrams/layout6.xml"/><Relationship Id="rId7" Type="http://schemas.openxmlformats.org/officeDocument/2006/relationships/image" Target="../media/image81.jpeg"/><Relationship Id="rId2" Type="http://schemas.openxmlformats.org/officeDocument/2006/relationships/diagramData" Target="../diagrams/data6.xml"/><Relationship Id="rId1" Type="http://schemas.openxmlformats.org/officeDocument/2006/relationships/slideLayout" Target="../slideLayouts/slideLayout221.xml"/><Relationship Id="rId6" Type="http://schemas.microsoft.com/office/2007/relationships/diagramDrawing" Target="../diagrams/drawing6.xml"/><Relationship Id="rId11" Type="http://schemas.openxmlformats.org/officeDocument/2006/relationships/image" Target="../media/image85.jpeg"/><Relationship Id="rId5" Type="http://schemas.openxmlformats.org/officeDocument/2006/relationships/diagramColors" Target="../diagrams/colors6.xml"/><Relationship Id="rId10" Type="http://schemas.openxmlformats.org/officeDocument/2006/relationships/image" Target="../media/image84.jpeg"/><Relationship Id="rId4" Type="http://schemas.openxmlformats.org/officeDocument/2006/relationships/diagramQuickStyle" Target="../diagrams/quickStyle6.xml"/><Relationship Id="rId9" Type="http://schemas.openxmlformats.org/officeDocument/2006/relationships/image" Target="../media/image83.jpeg"/></Relationships>
</file>

<file path=ppt/slides/_rels/slide26.xml.rels><?xml version="1.0" encoding="UTF-8" standalone="yes"?>
<Relationships xmlns="http://schemas.openxmlformats.org/package/2006/relationships"><Relationship Id="rId8" Type="http://schemas.openxmlformats.org/officeDocument/2006/relationships/diagramColors" Target="../diagrams/colors7.xml"/><Relationship Id="rId3" Type="http://schemas.openxmlformats.org/officeDocument/2006/relationships/image" Target="../media/image86.jpeg"/><Relationship Id="rId7" Type="http://schemas.openxmlformats.org/officeDocument/2006/relationships/diagramQuickStyle" Target="../diagrams/quickStyle7.xml"/><Relationship Id="rId2" Type="http://schemas.openxmlformats.org/officeDocument/2006/relationships/image" Target="../media/image27.jpeg"/><Relationship Id="rId1" Type="http://schemas.openxmlformats.org/officeDocument/2006/relationships/slideLayout" Target="../slideLayouts/slideLayout221.xml"/><Relationship Id="rId6" Type="http://schemas.openxmlformats.org/officeDocument/2006/relationships/diagramLayout" Target="../diagrams/layout7.xml"/><Relationship Id="rId5" Type="http://schemas.openxmlformats.org/officeDocument/2006/relationships/diagramData" Target="../diagrams/data7.xml"/><Relationship Id="rId10" Type="http://schemas.openxmlformats.org/officeDocument/2006/relationships/image" Target="../media/image88.png"/><Relationship Id="rId4" Type="http://schemas.openxmlformats.org/officeDocument/2006/relationships/image" Target="../media/image87.jpeg"/><Relationship Id="rId9" Type="http://schemas.microsoft.com/office/2007/relationships/diagramDrawing" Target="../diagrams/drawing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24.xml"/></Relationships>
</file>

<file path=ppt/slides/_rels/slide28.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28.png"/><Relationship Id="rId7" Type="http://schemas.openxmlformats.org/officeDocument/2006/relationships/image" Target="../media/image89.png"/><Relationship Id="rId2" Type="http://schemas.openxmlformats.org/officeDocument/2006/relationships/image" Target="../media/image27.jpeg"/><Relationship Id="rId1" Type="http://schemas.openxmlformats.org/officeDocument/2006/relationships/slideLayout" Target="../slideLayouts/slideLayout22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9.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98.xml"/></Relationships>
</file>

<file path=ppt/slides/_rels/slide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51.xml"/></Relationships>
</file>

<file path=ppt/slides/_rels/slide30.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115.xml"/></Relationships>
</file>

<file path=ppt/slides/_rels/slide31.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152.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79.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94.png"/></Relationships>
</file>

<file path=ppt/slides/_rels/slide3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162.xml"/></Relationships>
</file>

<file path=ppt/slides/_rels/slide34.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163.xml"/></Relationships>
</file>

<file path=ppt/slides/_rels/slide35.xml.rels><?xml version="1.0" encoding="UTF-8" standalone="yes"?>
<Relationships xmlns="http://schemas.openxmlformats.org/package/2006/relationships"><Relationship Id="rId3" Type="http://schemas.openxmlformats.org/officeDocument/2006/relationships/hyperlink" Target="https://www.npr.org/2022/12/14/1141665744/student-podcast-challenge-contest-npr-2023" TargetMode="External"/><Relationship Id="rId2" Type="http://schemas.openxmlformats.org/officeDocument/2006/relationships/image" Target="../media/image98.png"/><Relationship Id="rId1" Type="http://schemas.openxmlformats.org/officeDocument/2006/relationships/slideLayout" Target="../slideLayouts/slideLayout85.xml"/><Relationship Id="rId4" Type="http://schemas.openxmlformats.org/officeDocument/2006/relationships/image" Target="../media/image99.png"/></Relationships>
</file>

<file path=ppt/slides/_rels/slide36.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hyperlink" Target="https://emtic.educarex.es/crea/english/sport_great/are_you_ready0.html" TargetMode="External"/><Relationship Id="rId7" Type="http://schemas.openxmlformats.org/officeDocument/2006/relationships/hyperlink" Target="https://fr.vikidia.org/wiki/Basketball" TargetMode="External"/><Relationship Id="rId2" Type="http://schemas.openxmlformats.org/officeDocument/2006/relationships/image" Target="../media/image100.jpeg"/><Relationship Id="rId1" Type="http://schemas.openxmlformats.org/officeDocument/2006/relationships/slideLayout" Target="../slideLayouts/slideLayout71.xml"/><Relationship Id="rId6" Type="http://schemas.openxmlformats.org/officeDocument/2006/relationships/image" Target="../media/image102.png"/><Relationship Id="rId5" Type="http://schemas.openxmlformats.org/officeDocument/2006/relationships/hyperlink" Target="https://publicdomainpictures.net/view-image.php?image=86739&amp;picture=basketball-game-player" TargetMode="External"/><Relationship Id="rId4" Type="http://schemas.openxmlformats.org/officeDocument/2006/relationships/image" Target="../media/image101.jpeg"/><Relationship Id="rId9" Type="http://schemas.openxmlformats.org/officeDocument/2006/relationships/hyperlink" Target="https://www.goodfreephotos.com/vector-images/volleyball-vector-clipart.png.php" TargetMode="External"/></Relationships>
</file>

<file path=ppt/slides/_rels/slide37.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71.xml"/></Relationships>
</file>

<file path=ppt/slides/_rels/slide38.xml.rels><?xml version="1.0" encoding="UTF-8" standalone="yes"?>
<Relationships xmlns="http://schemas.openxmlformats.org/package/2006/relationships"><Relationship Id="rId3" Type="http://schemas.openxmlformats.org/officeDocument/2006/relationships/hyperlink" Target="mailto:CNich002@somerset.colegia.org" TargetMode="External"/><Relationship Id="rId2" Type="http://schemas.openxmlformats.org/officeDocument/2006/relationships/notesSlide" Target="../notesSlides/notesSlide3.xml"/><Relationship Id="rId1" Type="http://schemas.openxmlformats.org/officeDocument/2006/relationships/slideLayout" Target="../slideLayouts/slideLayout187.xml"/><Relationship Id="rId6" Type="http://schemas.openxmlformats.org/officeDocument/2006/relationships/image" Target="../media/image107.png"/><Relationship Id="rId5" Type="http://schemas.openxmlformats.org/officeDocument/2006/relationships/image" Target="../media/image106.jpeg"/><Relationship Id="rId4" Type="http://schemas.openxmlformats.org/officeDocument/2006/relationships/image" Target="../media/image105.jpeg"/></Relationships>
</file>

<file path=ppt/slides/_rels/slide39.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58.xml"/></Relationships>
</file>

<file path=ppt/slides/_rels/slide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85.xml"/></Relationships>
</file>

<file path=ppt/slides/_rels/slide40.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85.xml"/></Relationships>
</file>

<file path=ppt/slides/_rels/slide41.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97.xml"/><Relationship Id="rId6" Type="http://schemas.openxmlformats.org/officeDocument/2006/relationships/image" Target="../media/image115.png"/><Relationship Id="rId5" Type="http://schemas.openxmlformats.org/officeDocument/2006/relationships/image" Target="../media/image114.png"/><Relationship Id="rId4" Type="http://schemas.openxmlformats.org/officeDocument/2006/relationships/image" Target="../media/image113.png"/></Relationships>
</file>

<file path=ppt/slides/_rels/slide42.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jpeg"/><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9.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19.xml"/></Relationships>
</file>

<file path=ppt/slides/_rels/slide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74.xml"/></Relationships>
</file>

<file path=ppt/slides/_rels/slide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74.xml"/></Relationships>
</file>

<file path=ppt/slides/_rels/slide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7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312"/>
        <p:cNvGrpSpPr/>
        <p:nvPr/>
      </p:nvGrpSpPr>
      <p:grpSpPr>
        <a:xfrm>
          <a:off x="0" y="0"/>
          <a:ext cx="0" cy="0"/>
          <a:chOff x="0" y="0"/>
          <a:chExt cx="0" cy="0"/>
        </a:xfrm>
      </p:grpSpPr>
      <p:sp>
        <p:nvSpPr>
          <p:cNvPr id="2313" name="Shape 2313"/>
          <p:cNvSpPr txBox="1">
            <a:spLocks noGrp="1"/>
          </p:cNvSpPr>
          <p:nvPr>
            <p:ph type="title"/>
          </p:nvPr>
        </p:nvSpPr>
        <p:spPr>
          <a:xfrm>
            <a:off x="16907" y="14228"/>
            <a:ext cx="13699093" cy="1153112"/>
          </a:xfrm>
          <a:prstGeom prst="rect">
            <a:avLst/>
          </a:prstGeom>
          <a:noFill/>
          <a:ln>
            <a:noFill/>
          </a:ln>
        </p:spPr>
        <p:txBody>
          <a:bodyPr lIns="91425" tIns="45700" rIns="91425" bIns="45700" anchor="ctr" anchorCtr="0">
            <a:noAutofit/>
          </a:bodyPr>
          <a:lstStyle/>
          <a:p>
            <a:pPr lvl="0">
              <a:spcBef>
                <a:spcPts val="0"/>
              </a:spcBef>
              <a:buClr>
                <a:schemeClr val="lt1"/>
              </a:buClr>
              <a:buSzPct val="25000"/>
            </a:pPr>
            <a:r>
              <a:rPr lang="en-US" sz="6000" b="1" i="0" u="none" strike="noStrike" cap="none">
                <a:solidFill>
                  <a:schemeClr val="lt1"/>
                </a:solidFill>
                <a:latin typeface="Bookman Old Style"/>
                <a:ea typeface="Bookman Old Style"/>
                <a:cs typeface="Bookman Old Style"/>
                <a:sym typeface="Bookman Old Style"/>
              </a:rPr>
              <a:t>SOMERSET </a:t>
            </a:r>
            <a:r>
              <a:rPr lang="en-US" sz="6000" cap="none">
                <a:solidFill>
                  <a:schemeClr val="lt1"/>
                </a:solidFill>
                <a:ea typeface="Bookman Old Style"/>
                <a:cs typeface="Bookman Old Style"/>
                <a:sym typeface="Bookman Old Style"/>
              </a:rPr>
              <a:t>PURPOSE</a:t>
            </a:r>
            <a:endParaRPr lang="en-US" sz="6000" b="1" i="0" u="none" strike="noStrike" cap="none">
              <a:solidFill>
                <a:schemeClr val="lt1"/>
              </a:solidFill>
              <a:latin typeface="Bookman Old Style"/>
              <a:ea typeface="Bookman Old Style"/>
              <a:cs typeface="Bookman Old Style"/>
              <a:sym typeface="Bookman Old Style"/>
            </a:endParaRPr>
          </a:p>
        </p:txBody>
      </p:sp>
      <p:sp>
        <p:nvSpPr>
          <p:cNvPr id="2314" name="Shape 2314"/>
          <p:cNvSpPr txBox="1">
            <a:spLocks noGrp="1"/>
          </p:cNvSpPr>
          <p:nvPr>
            <p:ph idx="1"/>
          </p:nvPr>
        </p:nvSpPr>
        <p:spPr>
          <a:xfrm>
            <a:off x="16907" y="920818"/>
            <a:ext cx="7829921" cy="8257769"/>
          </a:xfrm>
          <a:prstGeom prst="rect">
            <a:avLst/>
          </a:prstGeom>
          <a:noFill/>
          <a:ln>
            <a:noFill/>
          </a:ln>
        </p:spPr>
        <p:txBody>
          <a:bodyPr lIns="91425" tIns="45700" rIns="91425" bIns="45700" anchor="t" anchorCtr="0">
            <a:noAutofit/>
          </a:bodyPr>
          <a:lstStyle/>
          <a:p>
            <a:pPr marL="685800" indent="-685800">
              <a:spcBef>
                <a:spcPts val="0"/>
              </a:spcBef>
              <a:buSzPct val="100000"/>
            </a:pPr>
            <a:endParaRPr lang="en-US" sz="4000">
              <a:solidFill>
                <a:schemeClr val="lt1"/>
              </a:solidFill>
              <a:ea typeface="Rockwell"/>
              <a:cs typeface="Rockwell"/>
              <a:sym typeface="Rockwell"/>
            </a:endParaRPr>
          </a:p>
          <a:p>
            <a:pPr marL="685800" indent="-685800">
              <a:spcBef>
                <a:spcPts val="0"/>
              </a:spcBef>
              <a:buSzPct val="100000"/>
            </a:pPr>
            <a:r>
              <a:rPr lang="en-US" sz="4000">
                <a:solidFill>
                  <a:schemeClr val="lt1"/>
                </a:solidFill>
                <a:ea typeface="Rockwell"/>
                <a:cs typeface="Rockwell"/>
                <a:sym typeface="Rockwell"/>
              </a:rPr>
              <a:t>Somerset Academy, Inc. promotes a transformational culture that maximizes student achievement and the development of accountable, global learners in a safe and enriching environment that fosters high-quality education.</a:t>
            </a:r>
          </a:p>
          <a:p>
            <a:pPr marL="685800" indent="-685800">
              <a:spcBef>
                <a:spcPts val="0"/>
              </a:spcBef>
              <a:buSzPct val="100000"/>
            </a:pPr>
            <a:endParaRPr lang="en-US" sz="4400" b="0" i="0" u="none" strike="noStrike" cap="none">
              <a:solidFill>
                <a:schemeClr val="lt1"/>
              </a:solidFill>
              <a:latin typeface="Rockwell"/>
              <a:ea typeface="Rockwell"/>
              <a:cs typeface="Rockwell"/>
              <a:sym typeface="Rockwell"/>
            </a:endParaRPr>
          </a:p>
        </p:txBody>
      </p:sp>
      <p:pic>
        <p:nvPicPr>
          <p:cNvPr id="2315" name="Shape 2315" descr="Image result for somerset academy"/>
          <p:cNvPicPr preferRelativeResize="0"/>
          <p:nvPr/>
        </p:nvPicPr>
        <p:blipFill rotWithShape="1">
          <a:blip r:embed="rId3">
            <a:alphaModFix/>
          </a:blip>
          <a:srcRect/>
          <a:stretch/>
        </p:blipFill>
        <p:spPr>
          <a:xfrm>
            <a:off x="2599583" y="7168444"/>
            <a:ext cx="2536861" cy="1896533"/>
          </a:xfrm>
          <a:prstGeom prst="rect">
            <a:avLst/>
          </a:prstGeom>
          <a:noFill/>
          <a:ln>
            <a:noFill/>
          </a:ln>
        </p:spPr>
      </p:pic>
      <p:pic>
        <p:nvPicPr>
          <p:cNvPr id="3" name="Picture 2"/>
          <p:cNvPicPr>
            <a:picLocks noChangeAspect="1"/>
          </p:cNvPicPr>
          <p:nvPr/>
        </p:nvPicPr>
        <p:blipFill>
          <a:blip r:embed="rId4"/>
          <a:stretch>
            <a:fillRect/>
          </a:stretch>
        </p:blipFill>
        <p:spPr>
          <a:xfrm>
            <a:off x="468437" y="234958"/>
            <a:ext cx="1713124" cy="1371719"/>
          </a:xfrm>
          <a:prstGeom prst="rect">
            <a:avLst/>
          </a:prstGeom>
        </p:spPr>
      </p:pic>
      <p:graphicFrame>
        <p:nvGraphicFramePr>
          <p:cNvPr id="2319" name="TextBox 1">
            <a:extLst>
              <a:ext uri="{FF2B5EF4-FFF2-40B4-BE49-F238E27FC236}">
                <a16:creationId xmlns:a16="http://schemas.microsoft.com/office/drawing/2014/main" id="{A4A16C58-D038-43A6-9BC5-44B3160DBD3E}"/>
              </a:ext>
            </a:extLst>
          </p:cNvPr>
          <p:cNvGraphicFramePr/>
          <p:nvPr/>
        </p:nvGraphicFramePr>
        <p:xfrm>
          <a:off x="7595616" y="1390650"/>
          <a:ext cx="5409184" cy="698652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233221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diagram&#10;&#10;Description automatically generated">
            <a:extLst>
              <a:ext uri="{FF2B5EF4-FFF2-40B4-BE49-F238E27FC236}">
                <a16:creationId xmlns:a16="http://schemas.microsoft.com/office/drawing/2014/main" id="{DF0A3699-E2A0-2F8A-BD10-AA926C337A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3004800" cy="9753600"/>
          </a:xfrm>
          <a:prstGeom prst="rect">
            <a:avLst/>
          </a:prstGeom>
        </p:spPr>
      </p:pic>
    </p:spTree>
    <p:extLst>
      <p:ext uri="{BB962C8B-B14F-4D97-AF65-F5344CB8AC3E}">
        <p14:creationId xmlns:p14="http://schemas.microsoft.com/office/powerpoint/2010/main" val="15874979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C7BD64-920B-493C-D64A-0A449DAABCFA}"/>
              </a:ext>
            </a:extLst>
          </p:cNvPr>
          <p:cNvSpPr>
            <a:spLocks noGrp="1"/>
          </p:cNvSpPr>
          <p:nvPr>
            <p:ph type="title"/>
          </p:nvPr>
        </p:nvSpPr>
        <p:spPr>
          <a:xfrm>
            <a:off x="894080" y="1285093"/>
            <a:ext cx="11216640" cy="1413934"/>
          </a:xfrm>
        </p:spPr>
        <p:txBody>
          <a:bodyPr>
            <a:noAutofit/>
          </a:bodyPr>
          <a:lstStyle/>
          <a:p>
            <a:pPr algn="ctr"/>
            <a:r>
              <a:rPr lang="en-US" sz="10240" u="sng"/>
              <a:t>Attention Students</a:t>
            </a:r>
          </a:p>
        </p:txBody>
      </p:sp>
      <p:sp>
        <p:nvSpPr>
          <p:cNvPr id="3" name="Content Placeholder 2">
            <a:extLst>
              <a:ext uri="{FF2B5EF4-FFF2-40B4-BE49-F238E27FC236}">
                <a16:creationId xmlns:a16="http://schemas.microsoft.com/office/drawing/2014/main" id="{69E87827-42E6-874E-1D99-50506EC6E5DE}"/>
              </a:ext>
            </a:extLst>
          </p:cNvPr>
          <p:cNvSpPr>
            <a:spLocks noGrp="1"/>
          </p:cNvSpPr>
          <p:nvPr>
            <p:ph idx="1"/>
          </p:nvPr>
        </p:nvSpPr>
        <p:spPr>
          <a:xfrm>
            <a:off x="965666" y="2924930"/>
            <a:ext cx="11216640" cy="4641427"/>
          </a:xfrm>
        </p:spPr>
        <p:txBody>
          <a:bodyPr>
            <a:normAutofit/>
          </a:bodyPr>
          <a:lstStyle/>
          <a:p>
            <a:r>
              <a:rPr lang="en-US" sz="4267" b="1" u="sng"/>
              <a:t>Do Not  </a:t>
            </a:r>
            <a:r>
              <a:rPr lang="en-US" sz="4267" b="1"/>
              <a:t>Spray any</a:t>
            </a:r>
            <a:r>
              <a:rPr lang="en-US" sz="4267"/>
              <a:t> </a:t>
            </a:r>
            <a:r>
              <a:rPr lang="en-US" sz="4267" b="1"/>
              <a:t>Body Sprays </a:t>
            </a:r>
            <a:r>
              <a:rPr lang="en-US" sz="4267"/>
              <a:t>, </a:t>
            </a:r>
            <a:r>
              <a:rPr lang="en-US" sz="4267" b="1"/>
              <a:t>Perfumes</a:t>
            </a:r>
            <a:r>
              <a:rPr lang="en-US" sz="4267"/>
              <a:t> or </a:t>
            </a:r>
            <a:r>
              <a:rPr lang="en-US" sz="4267" b="1"/>
              <a:t>Cologne's </a:t>
            </a:r>
            <a:r>
              <a:rPr lang="en-US" sz="4267"/>
              <a:t>in the </a:t>
            </a:r>
            <a:r>
              <a:rPr lang="en-US" sz="4267" b="1"/>
              <a:t>Restroom</a:t>
            </a:r>
            <a:r>
              <a:rPr lang="en-US" sz="4267"/>
              <a:t> or </a:t>
            </a:r>
            <a:r>
              <a:rPr lang="en-US" sz="4267" b="1"/>
              <a:t>Locker rooms</a:t>
            </a:r>
            <a:r>
              <a:rPr lang="en-US" sz="4267"/>
              <a:t>. Anyone caught will receive a </a:t>
            </a:r>
            <a:r>
              <a:rPr lang="en-US" sz="4267" b="1" u="sng"/>
              <a:t>Detention</a:t>
            </a:r>
          </a:p>
        </p:txBody>
      </p:sp>
      <p:pic>
        <p:nvPicPr>
          <p:cNvPr id="5" name="Picture 4">
            <a:extLst>
              <a:ext uri="{FF2B5EF4-FFF2-40B4-BE49-F238E27FC236}">
                <a16:creationId xmlns:a16="http://schemas.microsoft.com/office/drawing/2014/main" id="{5DC85D8B-90A6-0273-8382-4F6082D4F46B}"/>
              </a:ext>
            </a:extLst>
          </p:cNvPr>
          <p:cNvPicPr>
            <a:picLocks noChangeAspect="1"/>
          </p:cNvPicPr>
          <p:nvPr/>
        </p:nvPicPr>
        <p:blipFill>
          <a:blip r:embed="rId2"/>
          <a:stretch>
            <a:fillRect/>
          </a:stretch>
        </p:blipFill>
        <p:spPr>
          <a:xfrm>
            <a:off x="540943" y="4876801"/>
            <a:ext cx="1615440" cy="1656080"/>
          </a:xfrm>
          <a:prstGeom prst="rect">
            <a:avLst/>
          </a:prstGeom>
        </p:spPr>
      </p:pic>
      <p:pic>
        <p:nvPicPr>
          <p:cNvPr id="7" name="Picture 6">
            <a:extLst>
              <a:ext uri="{FF2B5EF4-FFF2-40B4-BE49-F238E27FC236}">
                <a16:creationId xmlns:a16="http://schemas.microsoft.com/office/drawing/2014/main" id="{03A995CF-A7AF-7166-3C45-36519D2CD822}"/>
              </a:ext>
            </a:extLst>
          </p:cNvPr>
          <p:cNvPicPr>
            <a:picLocks noChangeAspect="1"/>
          </p:cNvPicPr>
          <p:nvPr/>
        </p:nvPicPr>
        <p:blipFill>
          <a:blip r:embed="rId3"/>
          <a:stretch>
            <a:fillRect/>
          </a:stretch>
        </p:blipFill>
        <p:spPr>
          <a:xfrm>
            <a:off x="2267650" y="6506481"/>
            <a:ext cx="2966720" cy="1849120"/>
          </a:xfrm>
          <a:prstGeom prst="rect">
            <a:avLst/>
          </a:prstGeom>
        </p:spPr>
      </p:pic>
      <p:pic>
        <p:nvPicPr>
          <p:cNvPr id="9" name="Picture 8">
            <a:extLst>
              <a:ext uri="{FF2B5EF4-FFF2-40B4-BE49-F238E27FC236}">
                <a16:creationId xmlns:a16="http://schemas.microsoft.com/office/drawing/2014/main" id="{D7ECEAAD-C677-DF25-D457-6528589966E2}"/>
              </a:ext>
            </a:extLst>
          </p:cNvPr>
          <p:cNvPicPr>
            <a:picLocks noChangeAspect="1"/>
          </p:cNvPicPr>
          <p:nvPr/>
        </p:nvPicPr>
        <p:blipFill>
          <a:blip r:embed="rId4"/>
          <a:stretch>
            <a:fillRect/>
          </a:stretch>
        </p:blipFill>
        <p:spPr>
          <a:xfrm>
            <a:off x="9746550" y="6242821"/>
            <a:ext cx="1940560" cy="1838960"/>
          </a:xfrm>
          <a:prstGeom prst="rect">
            <a:avLst/>
          </a:prstGeom>
        </p:spPr>
      </p:pic>
      <p:pic>
        <p:nvPicPr>
          <p:cNvPr id="11" name="Picture 10">
            <a:extLst>
              <a:ext uri="{FF2B5EF4-FFF2-40B4-BE49-F238E27FC236}">
                <a16:creationId xmlns:a16="http://schemas.microsoft.com/office/drawing/2014/main" id="{89C506B3-19B1-30E3-4CD5-F7BD07E7EA18}"/>
              </a:ext>
            </a:extLst>
          </p:cNvPr>
          <p:cNvPicPr>
            <a:picLocks noChangeAspect="1"/>
          </p:cNvPicPr>
          <p:nvPr/>
        </p:nvPicPr>
        <p:blipFill>
          <a:blip r:embed="rId5"/>
          <a:stretch>
            <a:fillRect/>
          </a:stretch>
        </p:blipFill>
        <p:spPr>
          <a:xfrm>
            <a:off x="10379221" y="4208436"/>
            <a:ext cx="1899920" cy="1808480"/>
          </a:xfrm>
          <a:prstGeom prst="rect">
            <a:avLst/>
          </a:prstGeom>
        </p:spPr>
      </p:pic>
      <p:pic>
        <p:nvPicPr>
          <p:cNvPr id="13" name="Picture 12">
            <a:extLst>
              <a:ext uri="{FF2B5EF4-FFF2-40B4-BE49-F238E27FC236}">
                <a16:creationId xmlns:a16="http://schemas.microsoft.com/office/drawing/2014/main" id="{760DFC8E-F50A-4920-3062-FC00A57D124B}"/>
              </a:ext>
            </a:extLst>
          </p:cNvPr>
          <p:cNvPicPr>
            <a:picLocks noChangeAspect="1"/>
          </p:cNvPicPr>
          <p:nvPr/>
        </p:nvPicPr>
        <p:blipFill>
          <a:blip r:embed="rId6"/>
          <a:stretch>
            <a:fillRect/>
          </a:stretch>
        </p:blipFill>
        <p:spPr>
          <a:xfrm>
            <a:off x="6218074" y="5075967"/>
            <a:ext cx="2611120" cy="1818640"/>
          </a:xfrm>
          <a:prstGeom prst="rect">
            <a:avLst/>
          </a:prstGeom>
        </p:spPr>
      </p:pic>
    </p:spTree>
    <p:extLst>
      <p:ext uri="{BB962C8B-B14F-4D97-AF65-F5344CB8AC3E}">
        <p14:creationId xmlns:p14="http://schemas.microsoft.com/office/powerpoint/2010/main" val="1586127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9C9DEF69-85BF-0043-8C68-2849532DEB0C}"/>
              </a:ext>
            </a:extLst>
          </p:cNvPr>
          <p:cNvSpPr>
            <a:spLocks noGrp="1"/>
          </p:cNvSpPr>
          <p:nvPr>
            <p:ph type="title"/>
          </p:nvPr>
        </p:nvSpPr>
        <p:spPr/>
        <p:txBody>
          <a:bodyPr/>
          <a:lstStyle/>
          <a:p>
            <a:r>
              <a:rPr lang="en-US"/>
              <a:t>Dress Code Violations (Do Not Wear)</a:t>
            </a:r>
          </a:p>
        </p:txBody>
      </p:sp>
      <p:sp>
        <p:nvSpPr>
          <p:cNvPr id="170" name="Text Placeholder 169">
            <a:extLst>
              <a:ext uri="{FF2B5EF4-FFF2-40B4-BE49-F238E27FC236}">
                <a16:creationId xmlns:a16="http://schemas.microsoft.com/office/drawing/2014/main" id="{2EECB7C2-A31D-6B46-9DBA-3A3820522B00}"/>
              </a:ext>
            </a:extLst>
          </p:cNvPr>
          <p:cNvSpPr>
            <a:spLocks noGrp="1"/>
          </p:cNvSpPr>
          <p:nvPr>
            <p:ph type="body" sz="quarter" idx="11"/>
          </p:nvPr>
        </p:nvSpPr>
        <p:spPr/>
        <p:txBody>
          <a:bodyPr/>
          <a:lstStyle/>
          <a:p>
            <a:r>
              <a:rPr lang="en-US"/>
              <a:t>Sweatpants, Joggers or Pajama Pants</a:t>
            </a:r>
          </a:p>
        </p:txBody>
      </p:sp>
      <p:sp>
        <p:nvSpPr>
          <p:cNvPr id="178" name="Text Placeholder 177">
            <a:extLst>
              <a:ext uri="{FF2B5EF4-FFF2-40B4-BE49-F238E27FC236}">
                <a16:creationId xmlns:a16="http://schemas.microsoft.com/office/drawing/2014/main" id="{0FBB841A-1308-FF47-AC60-1741882A712A}"/>
              </a:ext>
            </a:extLst>
          </p:cNvPr>
          <p:cNvSpPr>
            <a:spLocks noGrp="1"/>
          </p:cNvSpPr>
          <p:nvPr>
            <p:ph type="body" sz="quarter" idx="15"/>
          </p:nvPr>
        </p:nvSpPr>
        <p:spPr/>
        <p:txBody>
          <a:bodyPr/>
          <a:lstStyle/>
          <a:p>
            <a:r>
              <a:rPr lang="en-US"/>
              <a:t>Ripped or Frayed Jeans</a:t>
            </a:r>
          </a:p>
        </p:txBody>
      </p:sp>
      <p:sp>
        <p:nvSpPr>
          <p:cNvPr id="182" name="Text Placeholder 181">
            <a:extLst>
              <a:ext uri="{FF2B5EF4-FFF2-40B4-BE49-F238E27FC236}">
                <a16:creationId xmlns:a16="http://schemas.microsoft.com/office/drawing/2014/main" id="{1E845633-142B-6442-B9EC-A0F99AC4C829}"/>
              </a:ext>
            </a:extLst>
          </p:cNvPr>
          <p:cNvSpPr>
            <a:spLocks noGrp="1"/>
          </p:cNvSpPr>
          <p:nvPr>
            <p:ph type="body" sz="quarter" idx="19"/>
          </p:nvPr>
        </p:nvSpPr>
        <p:spPr/>
        <p:txBody>
          <a:bodyPr/>
          <a:lstStyle/>
          <a:p>
            <a:r>
              <a:rPr lang="en-US"/>
              <a:t>Crocs or Slides</a:t>
            </a:r>
          </a:p>
        </p:txBody>
      </p:sp>
      <p:sp>
        <p:nvSpPr>
          <p:cNvPr id="180" name="Text Placeholder 179">
            <a:extLst>
              <a:ext uri="{FF2B5EF4-FFF2-40B4-BE49-F238E27FC236}">
                <a16:creationId xmlns:a16="http://schemas.microsoft.com/office/drawing/2014/main" id="{FB9CE0B0-9F71-364D-87D4-E284BBC3180F}"/>
              </a:ext>
            </a:extLst>
          </p:cNvPr>
          <p:cNvSpPr>
            <a:spLocks noGrp="1"/>
          </p:cNvSpPr>
          <p:nvPr>
            <p:ph type="body" sz="quarter" idx="4294967295"/>
          </p:nvPr>
        </p:nvSpPr>
        <p:spPr>
          <a:xfrm>
            <a:off x="7559040" y="2761660"/>
            <a:ext cx="4958080" cy="1058499"/>
          </a:xfrm>
          <a:prstGeom prst="rect">
            <a:avLst/>
          </a:prstGeom>
        </p:spPr>
        <p:txBody>
          <a:bodyPr/>
          <a:lstStyle/>
          <a:p>
            <a:pPr marL="0" indent="0">
              <a:buNone/>
            </a:pPr>
            <a:r>
              <a:rPr lang="en-US">
                <a:solidFill>
                  <a:srgbClr val="00B050"/>
                </a:solidFill>
              </a:rPr>
              <a:t>Non-Somerset Hoodies, Polos or Sweatshirts</a:t>
            </a:r>
          </a:p>
        </p:txBody>
      </p:sp>
    </p:spTree>
    <p:extLst>
      <p:ext uri="{BB962C8B-B14F-4D97-AF65-F5344CB8AC3E}">
        <p14:creationId xmlns:p14="http://schemas.microsoft.com/office/powerpoint/2010/main" val="22200969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descr="SmartArt Process diagram">
            <a:extLst>
              <a:ext uri="{FF2B5EF4-FFF2-40B4-BE49-F238E27FC236}">
                <a16:creationId xmlns:a16="http://schemas.microsoft.com/office/drawing/2014/main" id="{703FAB33-C653-48B0-9838-6BDC8704C19E}"/>
              </a:ext>
            </a:extLst>
          </p:cNvPr>
          <p:cNvGraphicFramePr>
            <a:graphicFrameLocks/>
          </p:cNvGraphicFramePr>
          <p:nvPr/>
        </p:nvGraphicFramePr>
        <p:xfrm>
          <a:off x="725712" y="2149819"/>
          <a:ext cx="11586900" cy="60758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itle 3">
            <a:extLst>
              <a:ext uri="{FF2B5EF4-FFF2-40B4-BE49-F238E27FC236}">
                <a16:creationId xmlns:a16="http://schemas.microsoft.com/office/drawing/2014/main" id="{2D15B7BD-52A2-46CD-9905-39068311BCA2}"/>
              </a:ext>
            </a:extLst>
          </p:cNvPr>
          <p:cNvSpPr>
            <a:spLocks noGrp="1"/>
          </p:cNvSpPr>
          <p:nvPr>
            <p:ph type="title"/>
          </p:nvPr>
        </p:nvSpPr>
        <p:spPr/>
        <p:txBody>
          <a:bodyPr>
            <a:normAutofit/>
          </a:bodyPr>
          <a:lstStyle/>
          <a:p>
            <a:r>
              <a:rPr lang="en-US" sz="5760"/>
              <a:t>Discipline Matrix  (Uniform Violation)</a:t>
            </a:r>
          </a:p>
        </p:txBody>
      </p:sp>
      <p:sp>
        <p:nvSpPr>
          <p:cNvPr id="10" name="Rectangle 9" descr="Red square">
            <a:extLst>
              <a:ext uri="{FF2B5EF4-FFF2-40B4-BE49-F238E27FC236}">
                <a16:creationId xmlns:a16="http://schemas.microsoft.com/office/drawing/2014/main" id="{A12CC26A-5315-4976-ADC0-5433567BBAE9}"/>
              </a:ext>
            </a:extLst>
          </p:cNvPr>
          <p:cNvSpPr/>
          <p:nvPr/>
        </p:nvSpPr>
        <p:spPr>
          <a:xfrm>
            <a:off x="827597" y="3256269"/>
            <a:ext cx="2027363" cy="734861"/>
          </a:xfrm>
          <a:prstGeom prst="rect">
            <a:avLst/>
          </a:prstGeom>
          <a:solidFill>
            <a:srgbClr val="00B0F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r>
              <a:rPr lang="en-US" sz="2560" kern="1200">
                <a:solidFill>
                  <a:srgbClr val="FFFFFF"/>
                </a:solidFill>
                <a:latin typeface="Calibri" panose="020F0502020204030204"/>
              </a:rPr>
              <a:t>1</a:t>
            </a:r>
            <a:r>
              <a:rPr lang="en-US" sz="2560" kern="1200" baseline="30000">
                <a:solidFill>
                  <a:srgbClr val="FFFFFF"/>
                </a:solidFill>
                <a:latin typeface="Calibri" panose="020F0502020204030204"/>
              </a:rPr>
              <a:t>st</a:t>
            </a:r>
            <a:r>
              <a:rPr lang="en-US" sz="2560" kern="1200">
                <a:solidFill>
                  <a:srgbClr val="FFFFFF"/>
                </a:solidFill>
                <a:latin typeface="Calibri" panose="020F0502020204030204"/>
              </a:rPr>
              <a:t> Offense</a:t>
            </a:r>
          </a:p>
        </p:txBody>
      </p:sp>
      <p:sp>
        <p:nvSpPr>
          <p:cNvPr id="13" name="Rectangle 12" descr="Orange square">
            <a:extLst>
              <a:ext uri="{FF2B5EF4-FFF2-40B4-BE49-F238E27FC236}">
                <a16:creationId xmlns:a16="http://schemas.microsoft.com/office/drawing/2014/main" id="{1930D93D-7C86-4A0B-AC32-322C4830B011}"/>
              </a:ext>
            </a:extLst>
          </p:cNvPr>
          <p:cNvSpPr/>
          <p:nvPr/>
        </p:nvSpPr>
        <p:spPr>
          <a:xfrm>
            <a:off x="3098394" y="3237886"/>
            <a:ext cx="1981345" cy="753244"/>
          </a:xfrm>
          <a:prstGeom prst="rect">
            <a:avLst/>
          </a:prstGeom>
          <a:solidFill>
            <a:schemeClr val="accent5">
              <a:lumMod val="7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r>
              <a:rPr lang="en-US" sz="2560" kern="1200">
                <a:solidFill>
                  <a:srgbClr val="FFFFFF"/>
                </a:solidFill>
                <a:latin typeface="Calibri" panose="020F0502020204030204"/>
              </a:rPr>
              <a:t>2</a:t>
            </a:r>
            <a:r>
              <a:rPr lang="en-US" sz="2560" kern="1200" baseline="30000">
                <a:solidFill>
                  <a:srgbClr val="FFFFFF"/>
                </a:solidFill>
                <a:latin typeface="Calibri" panose="020F0502020204030204"/>
              </a:rPr>
              <a:t>nd</a:t>
            </a:r>
            <a:r>
              <a:rPr lang="en-US" sz="2560" kern="1200">
                <a:solidFill>
                  <a:srgbClr val="FFFFFF"/>
                </a:solidFill>
                <a:latin typeface="Calibri" panose="020F0502020204030204"/>
              </a:rPr>
              <a:t> Offense</a:t>
            </a:r>
          </a:p>
        </p:txBody>
      </p:sp>
      <p:sp>
        <p:nvSpPr>
          <p:cNvPr id="14" name="Rectangle 13" descr="Orange square">
            <a:extLst>
              <a:ext uri="{FF2B5EF4-FFF2-40B4-BE49-F238E27FC236}">
                <a16:creationId xmlns:a16="http://schemas.microsoft.com/office/drawing/2014/main" id="{3465B29B-8058-46D1-9660-8E77A907D117}"/>
              </a:ext>
            </a:extLst>
          </p:cNvPr>
          <p:cNvSpPr/>
          <p:nvPr/>
        </p:nvSpPr>
        <p:spPr>
          <a:xfrm>
            <a:off x="5395686" y="3259032"/>
            <a:ext cx="1938629" cy="732098"/>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r>
              <a:rPr lang="en-US" sz="2560" kern="1200">
                <a:solidFill>
                  <a:srgbClr val="FFFFFF"/>
                </a:solidFill>
                <a:latin typeface="Calibri" panose="020F0502020204030204"/>
              </a:rPr>
              <a:t>3</a:t>
            </a:r>
            <a:r>
              <a:rPr lang="en-US" sz="2560" kern="1200" baseline="30000">
                <a:solidFill>
                  <a:srgbClr val="FFFFFF"/>
                </a:solidFill>
                <a:latin typeface="Calibri" panose="020F0502020204030204"/>
              </a:rPr>
              <a:t>rd</a:t>
            </a:r>
            <a:r>
              <a:rPr lang="en-US" sz="2560" kern="1200">
                <a:solidFill>
                  <a:srgbClr val="FFFFFF"/>
                </a:solidFill>
                <a:latin typeface="Calibri" panose="020F0502020204030204"/>
              </a:rPr>
              <a:t> Offense</a:t>
            </a:r>
          </a:p>
        </p:txBody>
      </p:sp>
      <p:sp>
        <p:nvSpPr>
          <p:cNvPr id="15" name="Rectangle 14" descr="Orange square">
            <a:extLst>
              <a:ext uri="{FF2B5EF4-FFF2-40B4-BE49-F238E27FC236}">
                <a16:creationId xmlns:a16="http://schemas.microsoft.com/office/drawing/2014/main" id="{EEFF73B8-4E1C-489B-A505-D683624E688D}"/>
              </a:ext>
            </a:extLst>
          </p:cNvPr>
          <p:cNvSpPr/>
          <p:nvPr/>
        </p:nvSpPr>
        <p:spPr>
          <a:xfrm>
            <a:off x="7650262" y="3237886"/>
            <a:ext cx="1938629" cy="734860"/>
          </a:xfrm>
          <a:prstGeom prst="rect">
            <a:avLst/>
          </a:prstGeom>
          <a:solidFill>
            <a:srgbClr val="E53038"/>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r>
              <a:rPr lang="en-US" sz="2560" kern="1200">
                <a:solidFill>
                  <a:srgbClr val="FFFFFF"/>
                </a:solidFill>
                <a:latin typeface="Calibri" panose="020F0502020204030204"/>
              </a:rPr>
              <a:t>4</a:t>
            </a:r>
            <a:r>
              <a:rPr lang="en-US" sz="2560" kern="1200" baseline="30000">
                <a:solidFill>
                  <a:srgbClr val="FFFFFF"/>
                </a:solidFill>
                <a:latin typeface="Calibri" panose="020F0502020204030204"/>
              </a:rPr>
              <a:t>th</a:t>
            </a:r>
            <a:r>
              <a:rPr lang="en-US" sz="2560" kern="1200">
                <a:solidFill>
                  <a:srgbClr val="FFFFFF"/>
                </a:solidFill>
                <a:latin typeface="Calibri" panose="020F0502020204030204"/>
              </a:rPr>
              <a:t> Offense</a:t>
            </a:r>
          </a:p>
        </p:txBody>
      </p:sp>
      <p:sp>
        <p:nvSpPr>
          <p:cNvPr id="16" name="Rectangle 15" descr="Yellow square">
            <a:extLst>
              <a:ext uri="{FF2B5EF4-FFF2-40B4-BE49-F238E27FC236}">
                <a16:creationId xmlns:a16="http://schemas.microsoft.com/office/drawing/2014/main" id="{5B34B083-2C6A-4916-B16C-EEDE2F7E0A91}"/>
              </a:ext>
            </a:extLst>
          </p:cNvPr>
          <p:cNvSpPr/>
          <p:nvPr/>
        </p:nvSpPr>
        <p:spPr>
          <a:xfrm>
            <a:off x="9904837" y="3237886"/>
            <a:ext cx="2023851" cy="753244"/>
          </a:xfrm>
          <a:prstGeom prst="rect">
            <a:avLst/>
          </a:prstGeom>
          <a:solidFill>
            <a:schemeClr val="accent6">
              <a:lumMod val="75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r>
              <a:rPr lang="en-US" sz="2560" kern="1200">
                <a:solidFill>
                  <a:srgbClr val="FFFFFF"/>
                </a:solidFill>
                <a:latin typeface="Calibri" panose="020F0502020204030204"/>
              </a:rPr>
              <a:t>5</a:t>
            </a:r>
            <a:r>
              <a:rPr lang="en-US" sz="2560" kern="1200" baseline="30000">
                <a:solidFill>
                  <a:srgbClr val="FFFFFF"/>
                </a:solidFill>
                <a:latin typeface="Calibri" panose="020F0502020204030204"/>
              </a:rPr>
              <a:t>th</a:t>
            </a:r>
            <a:r>
              <a:rPr lang="en-US" sz="2560" kern="1200">
                <a:solidFill>
                  <a:srgbClr val="FFFFFF"/>
                </a:solidFill>
                <a:latin typeface="Calibri" panose="020F0502020204030204"/>
              </a:rPr>
              <a:t> Offense</a:t>
            </a:r>
          </a:p>
        </p:txBody>
      </p:sp>
    </p:spTree>
    <p:extLst>
      <p:ext uri="{BB962C8B-B14F-4D97-AF65-F5344CB8AC3E}">
        <p14:creationId xmlns:p14="http://schemas.microsoft.com/office/powerpoint/2010/main" val="14406824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3281A0B-6F0B-3331-5318-8AB7C2478564}"/>
              </a:ext>
            </a:extLst>
          </p:cNvPr>
          <p:cNvSpPr>
            <a:spLocks noGrp="1"/>
          </p:cNvSpPr>
          <p:nvPr>
            <p:ph type="body" sz="quarter" idx="11"/>
          </p:nvPr>
        </p:nvSpPr>
        <p:spPr/>
        <p:txBody>
          <a:bodyPr/>
          <a:lstStyle/>
          <a:p>
            <a:endParaRPr lang="en-US"/>
          </a:p>
        </p:txBody>
      </p:sp>
      <p:sp>
        <p:nvSpPr>
          <p:cNvPr id="3" name="Text Placeholder 2">
            <a:extLst>
              <a:ext uri="{FF2B5EF4-FFF2-40B4-BE49-F238E27FC236}">
                <a16:creationId xmlns:a16="http://schemas.microsoft.com/office/drawing/2014/main" id="{4E101CA3-7947-9E5A-8609-1F71BA2CE1A8}"/>
              </a:ext>
            </a:extLst>
          </p:cNvPr>
          <p:cNvSpPr>
            <a:spLocks noGrp="1"/>
          </p:cNvSpPr>
          <p:nvPr>
            <p:ph type="body" sz="quarter" idx="10"/>
          </p:nvPr>
        </p:nvSpPr>
        <p:spPr/>
        <p:txBody>
          <a:bodyPr/>
          <a:lstStyle/>
          <a:p>
            <a:endParaRPr lang="en-US"/>
          </a:p>
        </p:txBody>
      </p:sp>
      <p:sp>
        <p:nvSpPr>
          <p:cNvPr id="4" name="Title 3">
            <a:extLst>
              <a:ext uri="{FF2B5EF4-FFF2-40B4-BE49-F238E27FC236}">
                <a16:creationId xmlns:a16="http://schemas.microsoft.com/office/drawing/2014/main" id="{78364D00-60DF-73DC-1E12-371F17E37813}"/>
              </a:ext>
            </a:extLst>
          </p:cNvPr>
          <p:cNvSpPr>
            <a:spLocks noGrp="1"/>
          </p:cNvSpPr>
          <p:nvPr>
            <p:ph type="title"/>
          </p:nvPr>
        </p:nvSpPr>
        <p:spPr/>
        <p:txBody>
          <a:bodyPr/>
          <a:lstStyle/>
          <a:p>
            <a:endParaRPr lang="en-US"/>
          </a:p>
        </p:txBody>
      </p:sp>
      <p:sp>
        <p:nvSpPr>
          <p:cNvPr id="5" name="Content Placeholder 4">
            <a:extLst>
              <a:ext uri="{FF2B5EF4-FFF2-40B4-BE49-F238E27FC236}">
                <a16:creationId xmlns:a16="http://schemas.microsoft.com/office/drawing/2014/main" id="{D4AD67B8-13E1-C977-68D8-A02EDA82E5E6}"/>
              </a:ext>
            </a:extLst>
          </p:cNvPr>
          <p:cNvSpPr>
            <a:spLocks noGrp="1"/>
          </p:cNvSpPr>
          <p:nvPr>
            <p:ph idx="1"/>
          </p:nvPr>
        </p:nvSpPr>
        <p:spPr/>
        <p:txBody>
          <a:bodyPr/>
          <a:lstStyle/>
          <a:p>
            <a:endParaRPr lang="en-US"/>
          </a:p>
        </p:txBody>
      </p:sp>
      <p:sp>
        <p:nvSpPr>
          <p:cNvPr id="6" name="Text Placeholder 5">
            <a:extLst>
              <a:ext uri="{FF2B5EF4-FFF2-40B4-BE49-F238E27FC236}">
                <a16:creationId xmlns:a16="http://schemas.microsoft.com/office/drawing/2014/main" id="{9BA50C5F-F9E1-66AA-A0DF-93D242FC3EC8}"/>
              </a:ext>
            </a:extLst>
          </p:cNvPr>
          <p:cNvSpPr>
            <a:spLocks noGrp="1"/>
          </p:cNvSpPr>
          <p:nvPr>
            <p:ph type="body" sz="quarter" idx="12"/>
          </p:nvPr>
        </p:nvSpPr>
        <p:spPr/>
        <p:txBody>
          <a:bodyPr/>
          <a:lstStyle/>
          <a:p>
            <a:endParaRPr lang="en-US"/>
          </a:p>
        </p:txBody>
      </p:sp>
      <p:pic>
        <p:nvPicPr>
          <p:cNvPr id="8" name="Picture 7">
            <a:extLst>
              <a:ext uri="{FF2B5EF4-FFF2-40B4-BE49-F238E27FC236}">
                <a16:creationId xmlns:a16="http://schemas.microsoft.com/office/drawing/2014/main" id="{80020E51-EAAD-F672-E464-754C39AA9C65}"/>
              </a:ext>
            </a:extLst>
          </p:cNvPr>
          <p:cNvPicPr>
            <a:picLocks noChangeAspect="1"/>
          </p:cNvPicPr>
          <p:nvPr/>
        </p:nvPicPr>
        <p:blipFill>
          <a:blip r:embed="rId2"/>
          <a:stretch>
            <a:fillRect/>
          </a:stretch>
        </p:blipFill>
        <p:spPr>
          <a:xfrm>
            <a:off x="167634" y="1263200"/>
            <a:ext cx="12593327" cy="7271200"/>
          </a:xfrm>
          <a:prstGeom prst="rect">
            <a:avLst/>
          </a:prstGeom>
        </p:spPr>
      </p:pic>
    </p:spTree>
    <p:extLst>
      <p:ext uri="{BB962C8B-B14F-4D97-AF65-F5344CB8AC3E}">
        <p14:creationId xmlns:p14="http://schemas.microsoft.com/office/powerpoint/2010/main" val="29334064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9AF76C-F5F3-4161-1F09-3C36D28C39AE}"/>
              </a:ext>
            </a:extLst>
          </p:cNvPr>
          <p:cNvSpPr>
            <a:spLocks noGrp="1"/>
          </p:cNvSpPr>
          <p:nvPr>
            <p:ph type="title"/>
          </p:nvPr>
        </p:nvSpPr>
        <p:spPr>
          <a:xfrm>
            <a:off x="467494" y="2001707"/>
            <a:ext cx="6359452" cy="1552057"/>
          </a:xfrm>
        </p:spPr>
        <p:txBody>
          <a:bodyPr vert="horz" lIns="97536" tIns="48768" rIns="97536" bIns="48768" rtlCol="0" anchor="ctr">
            <a:noAutofit/>
          </a:bodyPr>
          <a:lstStyle/>
          <a:p>
            <a:r>
              <a:rPr lang="en-US" sz="5760" i="1" u="sng">
                <a:latin typeface="Bernard MT Condensed"/>
                <a:ea typeface="Calibri Light"/>
                <a:cs typeface="Calibri Light"/>
              </a:rPr>
              <a:t>Annual Pop Tab Drive</a:t>
            </a:r>
            <a:endParaRPr lang="en-US" sz="5760">
              <a:latin typeface="Bernard MT Condensed"/>
            </a:endParaRPr>
          </a:p>
        </p:txBody>
      </p:sp>
      <p:sp>
        <p:nvSpPr>
          <p:cNvPr id="4" name="Text Placeholder 3">
            <a:extLst>
              <a:ext uri="{FF2B5EF4-FFF2-40B4-BE49-F238E27FC236}">
                <a16:creationId xmlns:a16="http://schemas.microsoft.com/office/drawing/2014/main" id="{6223E9C2-4899-AECF-05C0-D1BB4EC298FB}"/>
              </a:ext>
            </a:extLst>
          </p:cNvPr>
          <p:cNvSpPr>
            <a:spLocks noGrp="1"/>
          </p:cNvSpPr>
          <p:nvPr>
            <p:ph type="body" sz="half" idx="2"/>
          </p:nvPr>
        </p:nvSpPr>
        <p:spPr>
          <a:xfrm>
            <a:off x="521420" y="3548688"/>
            <a:ext cx="6498153" cy="4581095"/>
          </a:xfrm>
        </p:spPr>
        <p:txBody>
          <a:bodyPr vert="horz" lIns="97536" tIns="48768" rIns="97536" bIns="48768" rtlCol="0" anchor="t">
            <a:noAutofit/>
          </a:bodyPr>
          <a:lstStyle/>
          <a:p>
            <a:pPr indent="-243848">
              <a:buFont typeface="Arial" panose="020B0604020202020204" pitchFamily="34" charset="0"/>
              <a:buChar char="•"/>
            </a:pPr>
            <a:r>
              <a:rPr lang="en-US" sz="2453" b="1">
                <a:latin typeface="Times New Roman"/>
                <a:ea typeface="Calibri"/>
                <a:cs typeface="Calibri"/>
              </a:rPr>
              <a:t>March 27-March 31 starts SGA's annual pop tab drive!</a:t>
            </a:r>
          </a:p>
          <a:p>
            <a:pPr indent="-243848">
              <a:buFont typeface="Arial" panose="020B0604020202020204" pitchFamily="34" charset="0"/>
              <a:buChar char="•"/>
            </a:pPr>
            <a:r>
              <a:rPr lang="en-US" sz="2453" b="1">
                <a:latin typeface="Times New Roman"/>
                <a:ea typeface="Calibri"/>
                <a:cs typeface="Calibri"/>
              </a:rPr>
              <a:t>Bring in all pop tabs to the cafeteria and drop them off in assigned house containers.</a:t>
            </a:r>
          </a:p>
          <a:p>
            <a:pPr indent="-243848">
              <a:buFont typeface="Arial" panose="020B0604020202020204" pitchFamily="34" charset="0"/>
              <a:buChar char="•"/>
            </a:pPr>
            <a:r>
              <a:rPr lang="en-US" sz="2453" b="1">
                <a:latin typeface="Times New Roman"/>
                <a:ea typeface="Calibri"/>
                <a:cs typeface="Calibri"/>
              </a:rPr>
              <a:t>This is a House Competition and points will be awarded to the top three Houses. </a:t>
            </a:r>
          </a:p>
          <a:p>
            <a:pPr indent="-243848">
              <a:buFont typeface="Arial" panose="020B0604020202020204" pitchFamily="34" charset="0"/>
              <a:buChar char="•"/>
            </a:pPr>
            <a:r>
              <a:rPr lang="en-US" sz="2453" b="1">
                <a:latin typeface="Times New Roman"/>
                <a:ea typeface="Calibri"/>
                <a:cs typeface="Calibri"/>
              </a:rPr>
              <a:t>Points will be determined by weight in lbs.  </a:t>
            </a:r>
          </a:p>
          <a:p>
            <a:pPr indent="-243848">
              <a:buFont typeface="Arial" panose="020B0604020202020204" pitchFamily="34" charset="0"/>
              <a:buChar char="•"/>
            </a:pPr>
            <a:r>
              <a:rPr lang="en-US" sz="2453" b="1">
                <a:latin typeface="Times New Roman"/>
                <a:ea typeface="Calibri"/>
                <a:cs typeface="Calibri"/>
              </a:rPr>
              <a:t>All pop tabs will be donated to the Ronald </a:t>
            </a:r>
            <a:r>
              <a:rPr lang="en-US" sz="2453" b="1" err="1">
                <a:latin typeface="Times New Roman"/>
                <a:ea typeface="Calibri"/>
                <a:cs typeface="Calibri"/>
              </a:rPr>
              <a:t>Mcdonald</a:t>
            </a:r>
            <a:r>
              <a:rPr lang="en-US" sz="2453" b="1">
                <a:latin typeface="Times New Roman"/>
                <a:ea typeface="Calibri"/>
                <a:cs typeface="Calibri"/>
              </a:rPr>
              <a:t> House Charites to provide housing and food for families of patients at Children's Hospital. </a:t>
            </a:r>
          </a:p>
        </p:txBody>
      </p:sp>
      <p:sp>
        <p:nvSpPr>
          <p:cNvPr id="29" name="Freeform: Shape 28">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021632" y="1217058"/>
            <a:ext cx="5983168" cy="6229630"/>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defRPr/>
            </a:pPr>
            <a:endParaRPr lang="en-US" sz="1920" kern="1200">
              <a:solidFill>
                <a:prstClr val="white"/>
              </a:solidFill>
              <a:latin typeface="Calibri" panose="020F0502020204030204"/>
            </a:endParaRPr>
          </a:p>
        </p:txBody>
      </p:sp>
      <p:pic>
        <p:nvPicPr>
          <p:cNvPr id="5" name="Picture 5" descr="A picture containing metalware, chain&#10;&#10;Description automatically generated">
            <a:extLst>
              <a:ext uri="{FF2B5EF4-FFF2-40B4-BE49-F238E27FC236}">
                <a16:creationId xmlns:a16="http://schemas.microsoft.com/office/drawing/2014/main" id="{D731A874-4F1B-A6FD-1868-5D1C60DAE0E3}"/>
              </a:ext>
            </a:extLst>
          </p:cNvPr>
          <p:cNvPicPr>
            <a:picLocks noGrp="1" noChangeAspect="1"/>
          </p:cNvPicPr>
          <p:nvPr>
            <p:ph type="pic" idx="1"/>
          </p:nvPr>
        </p:nvPicPr>
        <p:blipFill rotWithShape="1">
          <a:blip r:embed="rId2"/>
          <a:srcRect l="3768" r="-2" b="-2"/>
          <a:stretch/>
        </p:blipFill>
        <p:spPr>
          <a:xfrm>
            <a:off x="7200151" y="1219198"/>
            <a:ext cx="5804650" cy="6031936"/>
          </a:xfrm>
          <a:custGeom>
            <a:avLst/>
            <a:gdLst/>
            <a:ahLst/>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Tree>
    <p:extLst>
      <p:ext uri="{BB962C8B-B14F-4D97-AF65-F5344CB8AC3E}">
        <p14:creationId xmlns:p14="http://schemas.microsoft.com/office/powerpoint/2010/main" val="36473100"/>
      </p:ext>
    </p:extLst>
  </p:cSld>
  <p:clrMapOvr>
    <a:overrideClrMapping bg1="dk1" tx1="lt1" bg2="dk2"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grpSp>
        <p:nvGrpSpPr>
          <p:cNvPr id="328" name="Google Shape;328;p36"/>
          <p:cNvGrpSpPr/>
          <p:nvPr/>
        </p:nvGrpSpPr>
        <p:grpSpPr>
          <a:xfrm>
            <a:off x="6016908" y="2945273"/>
            <a:ext cx="6129765" cy="3943275"/>
            <a:chOff x="1066425" y="2638825"/>
            <a:chExt cx="3151500" cy="1965000"/>
          </a:xfrm>
        </p:grpSpPr>
        <p:sp>
          <p:nvSpPr>
            <p:cNvPr id="329" name="Google Shape;329;p36"/>
            <p:cNvSpPr/>
            <p:nvPr/>
          </p:nvSpPr>
          <p:spPr>
            <a:xfrm>
              <a:off x="1066425" y="2638825"/>
              <a:ext cx="3151500" cy="1965000"/>
            </a:xfrm>
            <a:prstGeom prst="roundRect">
              <a:avLst>
                <a:gd name="adj" fmla="val 16667"/>
              </a:avLst>
            </a:prstGeom>
            <a:solidFill>
              <a:schemeClr val="lt1"/>
            </a:solidFill>
            <a:ln>
              <a:noFill/>
            </a:ln>
          </p:spPr>
          <p:txBody>
            <a:bodyPr spcFirstLastPara="1" wrap="square" lIns="130027" tIns="130027" rIns="130027" bIns="130027" anchor="ctr" anchorCtr="0">
              <a:noAutofit/>
            </a:bodyPr>
            <a:lstStyle/>
            <a:p>
              <a:pPr defTabSz="1300460">
                <a:buClr>
                  <a:srgbClr val="000000"/>
                </a:buClr>
              </a:pPr>
              <a:endParaRPr sz="1991"/>
            </a:p>
          </p:txBody>
        </p:sp>
        <p:sp>
          <p:nvSpPr>
            <p:cNvPr id="330" name="Google Shape;330;p36"/>
            <p:cNvSpPr/>
            <p:nvPr/>
          </p:nvSpPr>
          <p:spPr>
            <a:xfrm>
              <a:off x="1157025" y="2716400"/>
              <a:ext cx="2970300" cy="1809900"/>
            </a:xfrm>
            <a:prstGeom prst="roundRect">
              <a:avLst>
                <a:gd name="adj" fmla="val 14818"/>
              </a:avLst>
            </a:prstGeom>
            <a:noFill/>
            <a:ln w="19050" cap="flat" cmpd="sng">
              <a:solidFill>
                <a:schemeClr val="accent2"/>
              </a:solidFill>
              <a:prstDash val="dash"/>
              <a:round/>
              <a:headEnd type="none" w="sm" len="sm"/>
              <a:tailEnd type="none" w="sm" len="sm"/>
            </a:ln>
          </p:spPr>
          <p:txBody>
            <a:bodyPr spcFirstLastPara="1" wrap="square" lIns="130027" tIns="130027" rIns="130027" bIns="130027" anchor="ctr" anchorCtr="0">
              <a:noAutofit/>
            </a:bodyPr>
            <a:lstStyle/>
            <a:p>
              <a:pPr defTabSz="1300460">
                <a:buClr>
                  <a:srgbClr val="000000"/>
                </a:buClr>
              </a:pPr>
              <a:endParaRPr sz="1991"/>
            </a:p>
          </p:txBody>
        </p:sp>
      </p:grpSp>
      <p:sp>
        <p:nvSpPr>
          <p:cNvPr id="331" name="Google Shape;331;p36"/>
          <p:cNvSpPr txBox="1">
            <a:spLocks noGrp="1"/>
          </p:cNvSpPr>
          <p:nvPr>
            <p:ph type="title"/>
          </p:nvPr>
        </p:nvSpPr>
        <p:spPr>
          <a:xfrm>
            <a:off x="1024391" y="3108160"/>
            <a:ext cx="4459520" cy="2108160"/>
          </a:xfrm>
          <a:prstGeom prst="rect">
            <a:avLst/>
          </a:prstGeom>
        </p:spPr>
        <p:txBody>
          <a:bodyPr spcFirstLastPara="1" wrap="square" lIns="130027" tIns="130027" rIns="130027" bIns="130027" anchor="ctr" anchorCtr="0">
            <a:noAutofit/>
          </a:bodyPr>
          <a:lstStyle/>
          <a:p>
            <a:r>
              <a:rPr lang="en-US" sz="4551" dirty="0">
                <a:effectLst>
                  <a:outerShdw blurRad="38100" dist="38100" dir="2700000" algn="tl">
                    <a:srgbClr val="000000">
                      <a:alpha val="43137"/>
                    </a:srgbClr>
                  </a:outerShdw>
                </a:effectLst>
              </a:rPr>
              <a:t>NEHS Cupcake Sale</a:t>
            </a:r>
            <a:endParaRPr sz="4551" dirty="0">
              <a:effectLst>
                <a:outerShdw blurRad="38100" dist="38100" dir="2700000" algn="tl">
                  <a:srgbClr val="000000">
                    <a:alpha val="43137"/>
                  </a:srgbClr>
                </a:outerShdw>
              </a:effectLst>
            </a:endParaRPr>
          </a:p>
        </p:txBody>
      </p:sp>
      <p:sp>
        <p:nvSpPr>
          <p:cNvPr id="332" name="Google Shape;332;p36"/>
          <p:cNvSpPr txBox="1">
            <a:spLocks noGrp="1"/>
          </p:cNvSpPr>
          <p:nvPr>
            <p:ph type="subTitle" idx="2"/>
          </p:nvPr>
        </p:nvSpPr>
        <p:spPr>
          <a:xfrm>
            <a:off x="6361350" y="3297067"/>
            <a:ext cx="5688320" cy="3239680"/>
          </a:xfrm>
          <a:prstGeom prst="rect">
            <a:avLst/>
          </a:prstGeom>
        </p:spPr>
        <p:txBody>
          <a:bodyPr spcFirstLastPara="1" wrap="square" lIns="130027" tIns="130027" rIns="130027" bIns="130027" anchor="ctr" anchorCtr="0">
            <a:noAutofit/>
          </a:bodyPr>
          <a:lstStyle/>
          <a:p>
            <a:pPr marL="650230" indent="-469610">
              <a:buClr>
                <a:schemeClr val="dk2"/>
              </a:buClr>
              <a:buSzPts val="1600"/>
              <a:buChar char="●"/>
            </a:pPr>
            <a:r>
              <a:rPr lang="en-US" dirty="0"/>
              <a:t>Cupcakes are </a:t>
            </a:r>
            <a:r>
              <a:rPr lang="en-US" b="1" dirty="0"/>
              <a:t>$2.00</a:t>
            </a:r>
          </a:p>
          <a:p>
            <a:pPr marL="650230" indent="-469610">
              <a:buClr>
                <a:schemeClr val="dk2"/>
              </a:buClr>
              <a:buSzPts val="1600"/>
              <a:buChar char="●"/>
            </a:pPr>
            <a:r>
              <a:rPr lang="en-US" dirty="0"/>
              <a:t>There is a choice of a vanilla or chocolate cupcake with a choice of two different frostings</a:t>
            </a:r>
          </a:p>
          <a:p>
            <a:pPr marL="650230" indent="-469610">
              <a:buClr>
                <a:schemeClr val="dk2"/>
              </a:buClr>
              <a:buSzPts val="1600"/>
              <a:buChar char="●"/>
            </a:pPr>
            <a:r>
              <a:rPr lang="en-US" dirty="0"/>
              <a:t>Made in a peanut free facility</a:t>
            </a:r>
            <a:endParaRPr dirty="0"/>
          </a:p>
        </p:txBody>
      </p:sp>
      <p:sp>
        <p:nvSpPr>
          <p:cNvPr id="333" name="Google Shape;333;p36"/>
          <p:cNvSpPr txBox="1">
            <a:spLocks noGrp="1"/>
          </p:cNvSpPr>
          <p:nvPr>
            <p:ph type="subTitle" idx="1"/>
          </p:nvPr>
        </p:nvSpPr>
        <p:spPr>
          <a:xfrm>
            <a:off x="1066340" y="5115984"/>
            <a:ext cx="4459520" cy="1313280"/>
          </a:xfrm>
          <a:prstGeom prst="rect">
            <a:avLst/>
          </a:prstGeom>
        </p:spPr>
        <p:txBody>
          <a:bodyPr spcFirstLastPara="1" wrap="square" lIns="130027" tIns="130027" rIns="130027" bIns="130027" anchor="t" anchorCtr="0">
            <a:noAutofit/>
          </a:bodyPr>
          <a:lstStyle/>
          <a:p>
            <a:pPr marL="0" indent="0"/>
            <a:r>
              <a:rPr lang="en-US" i="1" dirty="0"/>
              <a:t>Fresh Vanilla &amp; Chocolate Cupcakes from Publix</a:t>
            </a:r>
          </a:p>
          <a:p>
            <a:pPr marL="0" indent="0"/>
            <a:endParaRPr lang="en-US" i="1" dirty="0"/>
          </a:p>
          <a:p>
            <a:pPr marL="0" indent="0"/>
            <a:r>
              <a:rPr lang="en-US" sz="2560" i="1" dirty="0"/>
              <a:t>March 27</a:t>
            </a:r>
            <a:r>
              <a:rPr lang="en-US" sz="2560" i="1" baseline="30000" dirty="0"/>
              <a:t>th</a:t>
            </a:r>
            <a:r>
              <a:rPr lang="en-US" sz="2560" i="1" dirty="0"/>
              <a:t> – March 31st</a:t>
            </a:r>
          </a:p>
        </p:txBody>
      </p:sp>
      <p:pic>
        <p:nvPicPr>
          <p:cNvPr id="334" name="Google Shape;334;p36"/>
          <p:cNvPicPr preferRelativeResize="0"/>
          <p:nvPr/>
        </p:nvPicPr>
        <p:blipFill>
          <a:blip r:embed="rId3">
            <a:alphaModFix/>
          </a:blip>
          <a:stretch>
            <a:fillRect/>
          </a:stretch>
        </p:blipFill>
        <p:spPr>
          <a:xfrm rot="1299656">
            <a:off x="5379402" y="7197424"/>
            <a:ext cx="1167676" cy="918942"/>
          </a:xfrm>
          <a:prstGeom prst="rect">
            <a:avLst/>
          </a:prstGeom>
          <a:noFill/>
          <a:ln>
            <a:noFill/>
          </a:ln>
        </p:spPr>
      </p:pic>
      <p:pic>
        <p:nvPicPr>
          <p:cNvPr id="335" name="Google Shape;335;p36"/>
          <p:cNvPicPr preferRelativeResize="0"/>
          <p:nvPr/>
        </p:nvPicPr>
        <p:blipFill>
          <a:blip r:embed="rId3">
            <a:alphaModFix/>
          </a:blip>
          <a:stretch>
            <a:fillRect/>
          </a:stretch>
        </p:blipFill>
        <p:spPr>
          <a:xfrm rot="1299673">
            <a:off x="7982438" y="1738571"/>
            <a:ext cx="1651371" cy="1299614"/>
          </a:xfrm>
          <a:prstGeom prst="rect">
            <a:avLst/>
          </a:prstGeom>
          <a:noFill/>
          <a:ln>
            <a:noFill/>
          </a:ln>
        </p:spPr>
      </p:pic>
      <p:pic>
        <p:nvPicPr>
          <p:cNvPr id="336" name="Google Shape;336;p36"/>
          <p:cNvPicPr preferRelativeResize="0"/>
          <p:nvPr/>
        </p:nvPicPr>
        <p:blipFill>
          <a:blip r:embed="rId4">
            <a:alphaModFix/>
          </a:blip>
          <a:stretch>
            <a:fillRect/>
          </a:stretch>
        </p:blipFill>
        <p:spPr>
          <a:xfrm rot="1787970">
            <a:off x="10587486" y="5489529"/>
            <a:ext cx="2404328" cy="3386379"/>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D7C7E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518551" y="5729893"/>
            <a:ext cx="816377" cy="719189"/>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392042" y="4779683"/>
            <a:ext cx="693183" cy="656700"/>
          </a:xfrm>
          <a:prstGeom prst="rect">
            <a:avLst/>
          </a:prstGeom>
        </p:spPr>
      </p:pic>
      <p:grpSp>
        <p:nvGrpSpPr>
          <p:cNvPr id="4" name="Group 4"/>
          <p:cNvGrpSpPr/>
          <p:nvPr/>
        </p:nvGrpSpPr>
        <p:grpSpPr>
          <a:xfrm>
            <a:off x="2040296" y="3650178"/>
            <a:ext cx="8597296" cy="146480"/>
            <a:chOff x="0" y="0"/>
            <a:chExt cx="8514861" cy="1625600"/>
          </a:xfrm>
        </p:grpSpPr>
        <p:sp>
          <p:nvSpPr>
            <p:cNvPr id="5" name="Freeform 5"/>
            <p:cNvSpPr/>
            <p:nvPr/>
          </p:nvSpPr>
          <p:spPr>
            <a:xfrm>
              <a:off x="0" y="0"/>
              <a:ext cx="8514861" cy="1625600"/>
            </a:xfrm>
            <a:custGeom>
              <a:avLst/>
              <a:gdLst/>
              <a:ahLst/>
              <a:cxnLst/>
              <a:rect l="l" t="t" r="r" b="b"/>
              <a:pathLst>
                <a:path w="8514861" h="1625600">
                  <a:moveTo>
                    <a:pt x="0" y="0"/>
                  </a:moveTo>
                  <a:lnTo>
                    <a:pt x="8514861" y="0"/>
                  </a:lnTo>
                  <a:lnTo>
                    <a:pt x="8514861" y="1625600"/>
                  </a:lnTo>
                  <a:lnTo>
                    <a:pt x="0" y="1625600"/>
                  </a:lnTo>
                  <a:close/>
                </a:path>
              </a:pathLst>
            </a:custGeom>
            <a:solidFill>
              <a:srgbClr val="1E365C"/>
            </a:solidFill>
          </p:spPr>
        </p:sp>
      </p:grpSp>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688419" y="3904275"/>
            <a:ext cx="646509" cy="646509"/>
          </a:xfrm>
          <a:prstGeom prst="rect">
            <a:avLst/>
          </a:prstGeom>
        </p:spPr>
      </p:pic>
      <p:pic>
        <p:nvPicPr>
          <p:cNvPr id="7" name="Picture 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392042" y="3904275"/>
            <a:ext cx="686799" cy="686797"/>
          </a:xfrm>
          <a:prstGeom prst="rect">
            <a:avLst/>
          </a:prstGeom>
        </p:spPr>
      </p:pic>
      <p:pic>
        <p:nvPicPr>
          <p:cNvPr id="8" name="Picture 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2489523" y="5584091"/>
            <a:ext cx="491834" cy="731105"/>
          </a:xfrm>
          <a:prstGeom prst="rect">
            <a:avLst/>
          </a:prstGeom>
        </p:spPr>
      </p:pic>
      <p:pic>
        <p:nvPicPr>
          <p:cNvPr id="9" name="Picture 9"/>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9603485" y="4682399"/>
            <a:ext cx="709816" cy="693687"/>
          </a:xfrm>
          <a:prstGeom prst="rect">
            <a:avLst/>
          </a:prstGeom>
        </p:spPr>
      </p:pic>
      <p:pic>
        <p:nvPicPr>
          <p:cNvPr id="10" name="Picture 10"/>
          <p:cNvPicPr>
            <a:picLocks noChangeAspect="1"/>
          </p:cNvPicPr>
          <p:nvPr/>
        </p:nvPicPr>
        <p:blipFill>
          <a:blip r:embed="rId14"/>
          <a:srcRect t="33022" b="26242"/>
          <a:stretch>
            <a:fillRect/>
          </a:stretch>
        </p:blipFill>
        <p:spPr>
          <a:xfrm>
            <a:off x="3432034" y="3904276"/>
            <a:ext cx="5813820" cy="2943623"/>
          </a:xfrm>
          <a:prstGeom prst="rect">
            <a:avLst/>
          </a:prstGeom>
        </p:spPr>
      </p:pic>
      <p:sp>
        <p:nvSpPr>
          <p:cNvPr id="11" name="TextBox 11"/>
          <p:cNvSpPr txBox="1"/>
          <p:nvPr/>
        </p:nvSpPr>
        <p:spPr>
          <a:xfrm>
            <a:off x="0" y="162560"/>
            <a:ext cx="13004800" cy="3385542"/>
          </a:xfrm>
          <a:prstGeom prst="rect">
            <a:avLst/>
          </a:prstGeom>
        </p:spPr>
        <p:txBody>
          <a:bodyPr lIns="0" tIns="0" rIns="0" bIns="0" rtlCol="0" anchor="t">
            <a:spAutoFit/>
          </a:bodyPr>
          <a:lstStyle/>
          <a:p>
            <a:pPr algn="ctr" defTabSz="1560606">
              <a:lnSpc>
                <a:spcPts val="6555"/>
              </a:lnSpc>
            </a:pPr>
            <a:r>
              <a:rPr lang="en-US" sz="6829" kern="1200" spc="683" dirty="0">
                <a:solidFill>
                  <a:srgbClr val="1E365C"/>
                </a:solidFill>
                <a:latin typeface="Sifonn"/>
                <a:ea typeface="+mn-ea"/>
                <a:cs typeface="+mn-cs"/>
              </a:rPr>
              <a:t>ARE YOU INTERESTED IN JOINING SGA</a:t>
            </a:r>
          </a:p>
          <a:p>
            <a:pPr algn="ctr" defTabSz="1560606">
              <a:lnSpc>
                <a:spcPts val="6555"/>
              </a:lnSpc>
            </a:pPr>
            <a:r>
              <a:rPr lang="en-US" sz="6829" kern="1200" spc="683" dirty="0">
                <a:solidFill>
                  <a:srgbClr val="1E365C"/>
                </a:solidFill>
                <a:latin typeface="Sifonn"/>
                <a:ea typeface="+mn-ea"/>
                <a:cs typeface="+mn-cs"/>
              </a:rPr>
              <a:t>(STUDENT GOVERNMENT ASSOCIATION)?</a:t>
            </a:r>
          </a:p>
        </p:txBody>
      </p:sp>
      <p:sp>
        <p:nvSpPr>
          <p:cNvPr id="12" name="TextBox 12"/>
          <p:cNvSpPr txBox="1"/>
          <p:nvPr/>
        </p:nvSpPr>
        <p:spPr>
          <a:xfrm>
            <a:off x="448419" y="6811442"/>
            <a:ext cx="12556382" cy="687111"/>
          </a:xfrm>
          <a:prstGeom prst="rect">
            <a:avLst/>
          </a:prstGeom>
        </p:spPr>
        <p:txBody>
          <a:bodyPr lIns="0" tIns="0" rIns="0" bIns="0" rtlCol="0" anchor="t">
            <a:spAutoFit/>
          </a:bodyPr>
          <a:lstStyle/>
          <a:p>
            <a:pPr algn="ctr" defTabSz="1560606">
              <a:lnSpc>
                <a:spcPts val="2816"/>
              </a:lnSpc>
            </a:pPr>
            <a:endParaRPr sz="3072" kern="1200">
              <a:solidFill>
                <a:prstClr val="black"/>
              </a:solidFill>
              <a:latin typeface="Calibri"/>
              <a:ea typeface="+mn-ea"/>
              <a:cs typeface="+mn-cs"/>
            </a:endParaRPr>
          </a:p>
          <a:p>
            <a:pPr algn="ctr" defTabSz="1560606">
              <a:lnSpc>
                <a:spcPts val="2816"/>
              </a:lnSpc>
            </a:pPr>
            <a:r>
              <a:rPr lang="en-US" sz="2012" kern="1200" spc="744">
                <a:solidFill>
                  <a:srgbClr val="1E365C"/>
                </a:solidFill>
                <a:latin typeface="Montserrat Classic"/>
                <a:ea typeface="+mn-ea"/>
                <a:cs typeface="+mn-cs"/>
              </a:rPr>
              <a:t>LEARN ALL ABOUT SGA AND YOUR FUTURE POSITION! </a:t>
            </a:r>
          </a:p>
        </p:txBody>
      </p:sp>
      <p:sp>
        <p:nvSpPr>
          <p:cNvPr id="13" name="TextBox 13"/>
          <p:cNvSpPr txBox="1"/>
          <p:nvPr/>
        </p:nvSpPr>
        <p:spPr>
          <a:xfrm>
            <a:off x="224209" y="7584652"/>
            <a:ext cx="12556382" cy="1764329"/>
          </a:xfrm>
          <a:prstGeom prst="rect">
            <a:avLst/>
          </a:prstGeom>
        </p:spPr>
        <p:txBody>
          <a:bodyPr lIns="0" tIns="0" rIns="0" bIns="0" rtlCol="0" anchor="t">
            <a:spAutoFit/>
          </a:bodyPr>
          <a:lstStyle/>
          <a:p>
            <a:pPr algn="ctr" defTabSz="1560606">
              <a:lnSpc>
                <a:spcPts val="2816"/>
              </a:lnSpc>
            </a:pPr>
            <a:r>
              <a:rPr lang="en-US" sz="2012" kern="1200" spc="744" dirty="0">
                <a:solidFill>
                  <a:srgbClr val="1E365C"/>
                </a:solidFill>
                <a:latin typeface="Montserrat Classic"/>
                <a:ea typeface="+mn-ea"/>
                <a:cs typeface="+mn-cs"/>
              </a:rPr>
              <a:t>You </a:t>
            </a:r>
            <a:r>
              <a:rPr lang="en-US" sz="2012" u="sng" kern="1200" spc="744" dirty="0">
                <a:solidFill>
                  <a:srgbClr val="1E365C"/>
                </a:solidFill>
                <a:latin typeface="Montserrat Classic"/>
                <a:ea typeface="+mn-ea"/>
                <a:cs typeface="+mn-cs"/>
              </a:rPr>
              <a:t>MUST</a:t>
            </a:r>
            <a:r>
              <a:rPr lang="en-US" sz="2012" kern="1200" spc="744" dirty="0">
                <a:solidFill>
                  <a:srgbClr val="1E365C"/>
                </a:solidFill>
                <a:latin typeface="Montserrat Classic"/>
                <a:ea typeface="+mn-ea"/>
                <a:cs typeface="+mn-cs"/>
              </a:rPr>
              <a:t> attend at least </a:t>
            </a:r>
            <a:r>
              <a:rPr lang="en-US" sz="2012" b="1" u="sng" kern="1200" spc="744" dirty="0">
                <a:solidFill>
                  <a:srgbClr val="1E365C"/>
                </a:solidFill>
                <a:latin typeface="Montserrat Classic"/>
                <a:ea typeface="+mn-ea"/>
                <a:cs typeface="+mn-cs"/>
              </a:rPr>
              <a:t>ONE</a:t>
            </a:r>
            <a:r>
              <a:rPr lang="en-US" sz="2012" kern="1200" spc="744" dirty="0">
                <a:solidFill>
                  <a:srgbClr val="1E365C"/>
                </a:solidFill>
                <a:latin typeface="Montserrat Classic"/>
                <a:ea typeface="+mn-ea"/>
                <a:cs typeface="+mn-cs"/>
              </a:rPr>
              <a:t> of the following informational meetings in order to join </a:t>
            </a:r>
          </a:p>
          <a:p>
            <a:pPr algn="ctr" defTabSz="1560606">
              <a:lnSpc>
                <a:spcPts val="2816"/>
              </a:lnSpc>
            </a:pPr>
            <a:endParaRPr lang="en-US" sz="2012" kern="1200" spc="744" dirty="0">
              <a:solidFill>
                <a:srgbClr val="1E365C"/>
              </a:solidFill>
              <a:latin typeface="Montserrat Classic"/>
              <a:ea typeface="+mn-ea"/>
              <a:cs typeface="+mn-cs"/>
            </a:endParaRPr>
          </a:p>
          <a:p>
            <a:pPr algn="ctr" defTabSz="1560606">
              <a:lnSpc>
                <a:spcPts val="2816"/>
              </a:lnSpc>
            </a:pPr>
            <a:r>
              <a:rPr lang="en-US" sz="2012" kern="1200" spc="744" dirty="0">
                <a:solidFill>
                  <a:srgbClr val="1E365C"/>
                </a:solidFill>
                <a:latin typeface="Montserrat Classic"/>
                <a:ea typeface="+mn-ea"/>
                <a:cs typeface="+mn-cs"/>
              </a:rPr>
              <a:t>MEETINGS WILL BE HELD ON:</a:t>
            </a:r>
          </a:p>
          <a:p>
            <a:pPr algn="ctr" defTabSz="1560606">
              <a:lnSpc>
                <a:spcPts val="2816"/>
              </a:lnSpc>
            </a:pPr>
            <a:r>
              <a:rPr lang="en-US" sz="2012" kern="1200" spc="744" dirty="0">
                <a:solidFill>
                  <a:srgbClr val="1E365C"/>
                </a:solidFill>
                <a:latin typeface="Montserrat Classic"/>
                <a:ea typeface="+mn-ea"/>
                <a:cs typeface="+mn-cs"/>
              </a:rPr>
              <a:t>APRIL 4</a:t>
            </a:r>
            <a:r>
              <a:rPr lang="en-US" sz="2012" kern="1200" spc="744" baseline="30000" dirty="0">
                <a:solidFill>
                  <a:srgbClr val="1E365C"/>
                </a:solidFill>
                <a:latin typeface="Montserrat Classic"/>
                <a:ea typeface="+mn-ea"/>
                <a:cs typeface="+mn-cs"/>
              </a:rPr>
              <a:t>th</a:t>
            </a:r>
            <a:r>
              <a:rPr lang="en-US" sz="2012" kern="1200" spc="744" dirty="0">
                <a:solidFill>
                  <a:srgbClr val="1E365C"/>
                </a:solidFill>
                <a:latin typeface="Montserrat Classic"/>
                <a:ea typeface="+mn-ea"/>
                <a:cs typeface="+mn-cs"/>
              </a:rPr>
              <a:t>, 5</a:t>
            </a:r>
            <a:r>
              <a:rPr lang="en-US" sz="2012" kern="1200" spc="744" baseline="30000" dirty="0">
                <a:solidFill>
                  <a:srgbClr val="1E365C"/>
                </a:solidFill>
                <a:latin typeface="Montserrat Classic"/>
                <a:ea typeface="+mn-ea"/>
                <a:cs typeface="+mn-cs"/>
              </a:rPr>
              <a:t>th</a:t>
            </a:r>
            <a:r>
              <a:rPr lang="en-US" sz="2012" kern="1200" spc="744" dirty="0">
                <a:solidFill>
                  <a:srgbClr val="1E365C"/>
                </a:solidFill>
                <a:latin typeface="Montserrat Classic"/>
                <a:ea typeface="+mn-ea"/>
                <a:cs typeface="+mn-cs"/>
              </a:rPr>
              <a:t>, and 6</a:t>
            </a:r>
            <a:r>
              <a:rPr lang="en-US" sz="2012" kern="1200" spc="744" baseline="30000" dirty="0">
                <a:solidFill>
                  <a:srgbClr val="1E365C"/>
                </a:solidFill>
                <a:latin typeface="Montserrat Classic"/>
                <a:ea typeface="+mn-ea"/>
                <a:cs typeface="+mn-cs"/>
              </a:rPr>
              <a:t>th</a:t>
            </a:r>
            <a:r>
              <a:rPr lang="en-US" sz="2012" kern="1200" spc="744" dirty="0">
                <a:solidFill>
                  <a:srgbClr val="1E365C"/>
                </a:solidFill>
                <a:latin typeface="Montserrat Classic"/>
                <a:ea typeface="+mn-ea"/>
                <a:cs typeface="+mn-cs"/>
              </a:rPr>
              <a:t>, DURING LUNCH IN ROOM 222.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D7C7ED"/>
        </a:solidFill>
        <a:effectLst/>
      </p:bgPr>
    </p:bg>
    <p:spTree>
      <p:nvGrpSpPr>
        <p:cNvPr id="1" name=""/>
        <p:cNvGrpSpPr/>
        <p:nvPr/>
      </p:nvGrpSpPr>
      <p:grpSpPr>
        <a:xfrm>
          <a:off x="0" y="0"/>
          <a:ext cx="0" cy="0"/>
          <a:chOff x="0" y="0"/>
          <a:chExt cx="0" cy="0"/>
        </a:xfrm>
      </p:grpSpPr>
      <p:sp>
        <p:nvSpPr>
          <p:cNvPr id="2" name="TextBox 2"/>
          <p:cNvSpPr txBox="1"/>
          <p:nvPr/>
        </p:nvSpPr>
        <p:spPr>
          <a:xfrm>
            <a:off x="227262" y="910337"/>
            <a:ext cx="12550277" cy="7637668"/>
          </a:xfrm>
          <a:prstGeom prst="rect">
            <a:avLst/>
          </a:prstGeom>
        </p:spPr>
        <p:txBody>
          <a:bodyPr lIns="0" tIns="0" rIns="0" bIns="0" rtlCol="0" anchor="t">
            <a:spAutoFit/>
          </a:bodyPr>
          <a:lstStyle/>
          <a:p>
            <a:pPr algn="ctr" defTabSz="1560606">
              <a:lnSpc>
                <a:spcPts val="3292"/>
              </a:lnSpc>
            </a:pPr>
            <a:endParaRPr sz="3072" kern="1200" dirty="0">
              <a:solidFill>
                <a:prstClr val="black"/>
              </a:solidFill>
              <a:latin typeface="Calibri"/>
              <a:ea typeface="+mn-ea"/>
              <a:cs typeface="+mn-cs"/>
            </a:endParaRPr>
          </a:p>
          <a:p>
            <a:pPr algn="ctr" defTabSz="1560606">
              <a:lnSpc>
                <a:spcPts val="3292"/>
              </a:lnSpc>
            </a:pPr>
            <a:r>
              <a:rPr lang="en-US" sz="2352" u="sng" kern="1200" spc="870" dirty="0">
                <a:solidFill>
                  <a:srgbClr val="1E365C"/>
                </a:solidFill>
                <a:latin typeface="Montserrat Classic Bold"/>
                <a:ea typeface="+mn-ea"/>
                <a:cs typeface="+mn-cs"/>
              </a:rPr>
              <a:t>FUTURE POSITIONS INCLUDE THE FOLLOWING:</a:t>
            </a:r>
          </a:p>
          <a:p>
            <a:pPr algn="ctr" defTabSz="1560606">
              <a:lnSpc>
                <a:spcPts val="2816"/>
              </a:lnSpc>
            </a:pPr>
            <a:endParaRPr lang="en-US" sz="2352" u="sng" kern="1200" spc="870" dirty="0">
              <a:solidFill>
                <a:srgbClr val="1E365C"/>
              </a:solidFill>
              <a:latin typeface="Montserrat Classic Bold"/>
              <a:ea typeface="+mn-ea"/>
              <a:cs typeface="+mn-cs"/>
            </a:endParaRPr>
          </a:p>
          <a:p>
            <a:pPr algn="ctr" defTabSz="1560606">
              <a:lnSpc>
                <a:spcPts val="2816"/>
              </a:lnSpc>
            </a:pPr>
            <a:r>
              <a:rPr lang="en-US" sz="2010" u="sng" kern="1200" spc="744" dirty="0">
                <a:solidFill>
                  <a:srgbClr val="1E365C"/>
                </a:solidFill>
                <a:latin typeface="Montserrat Classic"/>
                <a:ea typeface="+mn-ea"/>
                <a:cs typeface="+mn-cs"/>
              </a:rPr>
              <a:t>SENIOR POSITIONS (CLASS OF 2024)</a:t>
            </a:r>
            <a:r>
              <a:rPr lang="en-US" sz="2010" kern="1200" spc="744" dirty="0">
                <a:solidFill>
                  <a:srgbClr val="1E365C"/>
                </a:solidFill>
                <a:latin typeface="Montserrat Classic"/>
                <a:ea typeface="+mn-ea"/>
                <a:cs typeface="+mn-cs"/>
              </a:rPr>
              <a:t> </a:t>
            </a:r>
          </a:p>
          <a:p>
            <a:pPr algn="ctr" defTabSz="1560606">
              <a:lnSpc>
                <a:spcPts val="2816"/>
              </a:lnSpc>
            </a:pPr>
            <a:r>
              <a:rPr lang="en-US" sz="2010" kern="1200" spc="744" dirty="0">
                <a:solidFill>
                  <a:srgbClr val="1E365C"/>
                </a:solidFill>
                <a:latin typeface="Montserrat Classic"/>
                <a:ea typeface="+mn-ea"/>
                <a:cs typeface="+mn-cs"/>
              </a:rPr>
              <a:t>PRESIDENT, VICE PRESIDENT, SECRETARY, TREASURER, AND REPRESENTATIVE</a:t>
            </a:r>
          </a:p>
          <a:p>
            <a:pPr algn="ctr" defTabSz="1560606">
              <a:lnSpc>
                <a:spcPts val="2816"/>
              </a:lnSpc>
            </a:pPr>
            <a:endParaRPr lang="en-US" sz="2010" kern="1200" spc="744" dirty="0">
              <a:solidFill>
                <a:srgbClr val="1E365C"/>
              </a:solidFill>
              <a:latin typeface="Montserrat Classic"/>
              <a:ea typeface="+mn-ea"/>
              <a:cs typeface="+mn-cs"/>
            </a:endParaRPr>
          </a:p>
          <a:p>
            <a:pPr algn="ctr" defTabSz="1560606">
              <a:lnSpc>
                <a:spcPts val="2816"/>
              </a:lnSpc>
            </a:pPr>
            <a:r>
              <a:rPr lang="en-US" sz="2010" u="sng" kern="1200" spc="744" dirty="0">
                <a:solidFill>
                  <a:srgbClr val="1E365C"/>
                </a:solidFill>
                <a:latin typeface="Montserrat Classic"/>
                <a:ea typeface="+mn-ea"/>
                <a:cs typeface="+mn-cs"/>
              </a:rPr>
              <a:t>JUNIOR POSITIONS (CLASS OF 2025)</a:t>
            </a:r>
          </a:p>
          <a:p>
            <a:pPr algn="ctr" defTabSz="1560606">
              <a:lnSpc>
                <a:spcPts val="2816"/>
              </a:lnSpc>
            </a:pPr>
            <a:r>
              <a:rPr lang="en-US" sz="2010" kern="1200" spc="744" dirty="0">
                <a:solidFill>
                  <a:srgbClr val="1E365C"/>
                </a:solidFill>
                <a:latin typeface="Montserrat Classic"/>
                <a:ea typeface="+mn-ea"/>
                <a:cs typeface="+mn-cs"/>
              </a:rPr>
              <a:t> 5 REPRESENTATIVES</a:t>
            </a:r>
          </a:p>
          <a:p>
            <a:pPr algn="ctr" defTabSz="1560606">
              <a:lnSpc>
                <a:spcPts val="2816"/>
              </a:lnSpc>
            </a:pPr>
            <a:endParaRPr lang="en-US" sz="2010" kern="1200" spc="744" dirty="0">
              <a:solidFill>
                <a:srgbClr val="1E365C"/>
              </a:solidFill>
              <a:latin typeface="Montserrat Classic"/>
              <a:ea typeface="+mn-ea"/>
              <a:cs typeface="+mn-cs"/>
            </a:endParaRPr>
          </a:p>
          <a:p>
            <a:pPr algn="ctr" defTabSz="1560606">
              <a:lnSpc>
                <a:spcPts val="2816"/>
              </a:lnSpc>
            </a:pPr>
            <a:r>
              <a:rPr lang="en-US" sz="2010" u="sng" kern="1200" spc="744" dirty="0">
                <a:solidFill>
                  <a:srgbClr val="1E365C"/>
                </a:solidFill>
                <a:latin typeface="Montserrat Classic"/>
                <a:ea typeface="+mn-ea"/>
                <a:cs typeface="+mn-cs"/>
              </a:rPr>
              <a:t>SOPHOMORE POSITIONS (CLASS OF 2026)</a:t>
            </a:r>
            <a:r>
              <a:rPr lang="en-US" sz="2010" kern="1200" spc="744" dirty="0">
                <a:solidFill>
                  <a:srgbClr val="1E365C"/>
                </a:solidFill>
                <a:latin typeface="Montserrat Classic"/>
                <a:ea typeface="+mn-ea"/>
                <a:cs typeface="+mn-cs"/>
              </a:rPr>
              <a:t> </a:t>
            </a:r>
          </a:p>
          <a:p>
            <a:pPr algn="ctr" defTabSz="1560606">
              <a:lnSpc>
                <a:spcPts val="2816"/>
              </a:lnSpc>
            </a:pPr>
            <a:r>
              <a:rPr lang="en-US" sz="2010" kern="1200" spc="744" dirty="0">
                <a:solidFill>
                  <a:srgbClr val="1E365C"/>
                </a:solidFill>
                <a:latin typeface="Montserrat Classic"/>
                <a:ea typeface="+mn-ea"/>
                <a:cs typeface="+mn-cs"/>
              </a:rPr>
              <a:t>5 REPRESENTATIVES</a:t>
            </a:r>
          </a:p>
          <a:p>
            <a:pPr algn="ctr" defTabSz="1560606">
              <a:lnSpc>
                <a:spcPts val="2816"/>
              </a:lnSpc>
            </a:pPr>
            <a:endParaRPr lang="en-US" sz="2010" kern="1200" spc="744" dirty="0">
              <a:solidFill>
                <a:srgbClr val="1E365C"/>
              </a:solidFill>
              <a:latin typeface="Montserrat Classic"/>
              <a:ea typeface="+mn-ea"/>
              <a:cs typeface="+mn-cs"/>
            </a:endParaRPr>
          </a:p>
          <a:p>
            <a:pPr algn="ctr" defTabSz="1560606">
              <a:lnSpc>
                <a:spcPts val="2816"/>
              </a:lnSpc>
            </a:pPr>
            <a:r>
              <a:rPr lang="en-US" sz="2010" u="sng" kern="1200" spc="744" dirty="0">
                <a:solidFill>
                  <a:srgbClr val="1E365C"/>
                </a:solidFill>
                <a:latin typeface="Montserrat Classic"/>
                <a:ea typeface="+mn-ea"/>
                <a:cs typeface="+mn-cs"/>
              </a:rPr>
              <a:t>FRESHMEN POSITIONS (CLASS OF 2027)</a:t>
            </a:r>
            <a:r>
              <a:rPr lang="en-US" sz="2010" kern="1200" spc="744" dirty="0">
                <a:solidFill>
                  <a:srgbClr val="1E365C"/>
                </a:solidFill>
                <a:latin typeface="Montserrat Classic"/>
                <a:ea typeface="+mn-ea"/>
                <a:cs typeface="+mn-cs"/>
              </a:rPr>
              <a:t> </a:t>
            </a:r>
          </a:p>
          <a:p>
            <a:pPr algn="ctr" defTabSz="1560606">
              <a:lnSpc>
                <a:spcPts val="2816"/>
              </a:lnSpc>
            </a:pPr>
            <a:r>
              <a:rPr lang="en-US" sz="2010" kern="1200" spc="744" dirty="0">
                <a:solidFill>
                  <a:srgbClr val="1E365C"/>
                </a:solidFill>
                <a:latin typeface="Montserrat Classic"/>
                <a:ea typeface="+mn-ea"/>
                <a:cs typeface="+mn-cs"/>
              </a:rPr>
              <a:t>5 REPRESENTATIVES</a:t>
            </a:r>
          </a:p>
          <a:p>
            <a:pPr algn="ctr" defTabSz="1560606">
              <a:lnSpc>
                <a:spcPts val="2816"/>
              </a:lnSpc>
            </a:pPr>
            <a:endParaRPr lang="en-US" sz="2010" kern="1200" spc="744" dirty="0">
              <a:solidFill>
                <a:srgbClr val="1E365C"/>
              </a:solidFill>
              <a:latin typeface="Montserrat Classic"/>
              <a:ea typeface="+mn-ea"/>
              <a:cs typeface="+mn-cs"/>
            </a:endParaRPr>
          </a:p>
          <a:p>
            <a:pPr algn="ctr" defTabSz="1560606">
              <a:lnSpc>
                <a:spcPts val="2816"/>
              </a:lnSpc>
            </a:pPr>
            <a:r>
              <a:rPr lang="en-US" sz="2010" u="sng" kern="1200" spc="744" dirty="0">
                <a:solidFill>
                  <a:srgbClr val="1E365C"/>
                </a:solidFill>
                <a:latin typeface="Montserrat Classic"/>
                <a:ea typeface="+mn-ea"/>
                <a:cs typeface="+mn-cs"/>
              </a:rPr>
              <a:t>MIDDLE SCHOOL POSITIONS (CLASSES OF 2028 AND 2029)</a:t>
            </a:r>
          </a:p>
          <a:p>
            <a:pPr algn="ctr" defTabSz="1560606">
              <a:lnSpc>
                <a:spcPts val="2816"/>
              </a:lnSpc>
            </a:pPr>
            <a:r>
              <a:rPr lang="en-US" sz="2010" kern="1200" spc="744" dirty="0">
                <a:solidFill>
                  <a:srgbClr val="1E365C"/>
                </a:solidFill>
                <a:latin typeface="Montserrat Classic"/>
                <a:ea typeface="+mn-ea"/>
                <a:cs typeface="+mn-cs"/>
              </a:rPr>
              <a:t> 1 REPRESENTATIVE PER GRADE</a:t>
            </a:r>
          </a:p>
          <a:p>
            <a:pPr algn="ctr" defTabSz="1560606">
              <a:lnSpc>
                <a:spcPts val="2816"/>
              </a:lnSpc>
            </a:pPr>
            <a:endParaRPr lang="en-US" sz="2010" kern="1200" spc="744" dirty="0">
              <a:solidFill>
                <a:srgbClr val="1E365C"/>
              </a:solidFill>
              <a:latin typeface="Montserrat Classic"/>
              <a:ea typeface="+mn-ea"/>
              <a:cs typeface="+mn-cs"/>
            </a:endParaRPr>
          </a:p>
          <a:p>
            <a:pPr algn="ctr" defTabSz="1560606">
              <a:lnSpc>
                <a:spcPts val="2816"/>
              </a:lnSpc>
            </a:pPr>
            <a:endParaRPr lang="en-US" sz="2010" kern="1200" spc="744" dirty="0">
              <a:solidFill>
                <a:srgbClr val="1E365C"/>
              </a:solidFill>
              <a:latin typeface="Montserrat Classic"/>
              <a:ea typeface="+mn-ea"/>
              <a:cs typeface="+mn-cs"/>
            </a:endParaRPr>
          </a:p>
          <a:p>
            <a:pPr algn="ctr" defTabSz="1560606">
              <a:lnSpc>
                <a:spcPts val="2816"/>
              </a:lnSpc>
            </a:pPr>
            <a:endParaRPr lang="en-US" sz="2010" kern="1200" spc="744" dirty="0">
              <a:solidFill>
                <a:srgbClr val="1E365C"/>
              </a:solidFill>
              <a:latin typeface="Montserrat Classic"/>
              <a:ea typeface="+mn-ea"/>
              <a:cs typeface="+mn-cs"/>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D7C7ED"/>
        </a:solidFill>
        <a:effectLst/>
      </p:bgPr>
    </p:bg>
    <p:spTree>
      <p:nvGrpSpPr>
        <p:cNvPr id="1" name=""/>
        <p:cNvGrpSpPr/>
        <p:nvPr/>
      </p:nvGrpSpPr>
      <p:grpSpPr>
        <a:xfrm>
          <a:off x="0" y="0"/>
          <a:ext cx="0" cy="0"/>
          <a:chOff x="0" y="0"/>
          <a:chExt cx="0" cy="0"/>
        </a:xfrm>
      </p:grpSpPr>
      <p:sp>
        <p:nvSpPr>
          <p:cNvPr id="2" name="TextBox 2"/>
          <p:cNvSpPr txBox="1"/>
          <p:nvPr/>
        </p:nvSpPr>
        <p:spPr>
          <a:xfrm>
            <a:off x="798449" y="2228604"/>
            <a:ext cx="11407903" cy="4636910"/>
          </a:xfrm>
          <a:prstGeom prst="rect">
            <a:avLst/>
          </a:prstGeom>
        </p:spPr>
        <p:txBody>
          <a:bodyPr lIns="0" tIns="0" rIns="0" bIns="0" rtlCol="0" anchor="t">
            <a:spAutoFit/>
          </a:bodyPr>
          <a:lstStyle/>
          <a:p>
            <a:pPr algn="ctr" defTabSz="1560606">
              <a:lnSpc>
                <a:spcPts val="2816"/>
              </a:lnSpc>
            </a:pPr>
            <a:r>
              <a:rPr lang="en-US" sz="2012" u="sng" kern="1200" spc="744" dirty="0">
                <a:latin typeface="Montserrat Classic Bold"/>
                <a:ea typeface="+mn-ea"/>
                <a:cs typeface="+mn-cs"/>
              </a:rPr>
              <a:t>FUTURE POSITIONS ALSO INCLUDE THE FOLLOWING:</a:t>
            </a:r>
          </a:p>
          <a:p>
            <a:pPr algn="ctr" defTabSz="1560606">
              <a:lnSpc>
                <a:spcPts val="2816"/>
              </a:lnSpc>
            </a:pPr>
            <a:endParaRPr lang="en-US" sz="2012" u="sng" kern="1200" spc="744" dirty="0">
              <a:latin typeface="Montserrat Classic Bold"/>
              <a:ea typeface="+mn-ea"/>
              <a:cs typeface="+mn-cs"/>
            </a:endParaRPr>
          </a:p>
          <a:p>
            <a:pPr algn="ctr" defTabSz="1560606">
              <a:lnSpc>
                <a:spcPts val="2816"/>
              </a:lnSpc>
              <a:spcBef>
                <a:spcPct val="0"/>
              </a:spcBef>
            </a:pPr>
            <a:r>
              <a:rPr lang="en-US" sz="2012" u="sng" kern="1200" spc="744" dirty="0">
                <a:latin typeface="Montserrat Classic"/>
                <a:ea typeface="+mn-ea"/>
                <a:cs typeface="+mn-cs"/>
              </a:rPr>
              <a:t>HOUSE PREFECTS</a:t>
            </a:r>
            <a:r>
              <a:rPr lang="en-US" sz="2012" kern="1200" spc="744" dirty="0">
                <a:latin typeface="Montserrat Classic"/>
                <a:ea typeface="+mn-ea"/>
                <a:cs typeface="+mn-cs"/>
              </a:rPr>
              <a:t> </a:t>
            </a:r>
          </a:p>
          <a:p>
            <a:pPr algn="ctr" defTabSz="1560606">
              <a:lnSpc>
                <a:spcPts val="2816"/>
              </a:lnSpc>
              <a:spcBef>
                <a:spcPct val="0"/>
              </a:spcBef>
            </a:pPr>
            <a:r>
              <a:rPr lang="en-US" sz="2012" kern="1200" spc="744" dirty="0">
                <a:latin typeface="Montserrat Classic"/>
                <a:ea typeface="+mn-ea"/>
                <a:cs typeface="+mn-cs"/>
              </a:rPr>
              <a:t>1 REPRESENTATIVE PER HOUSE</a:t>
            </a:r>
          </a:p>
          <a:p>
            <a:pPr algn="ctr" defTabSz="1560606">
              <a:lnSpc>
                <a:spcPts val="2816"/>
              </a:lnSpc>
              <a:spcBef>
                <a:spcPct val="0"/>
              </a:spcBef>
            </a:pPr>
            <a:r>
              <a:rPr lang="en-US" sz="2012" kern="1200" spc="744" dirty="0">
                <a:latin typeface="Montserrat Classic"/>
                <a:ea typeface="+mn-ea"/>
                <a:cs typeface="+mn-cs"/>
              </a:rPr>
              <a:t> (MUST BE IN HIGH SCHOOL)  </a:t>
            </a:r>
          </a:p>
          <a:p>
            <a:pPr algn="ctr" defTabSz="1560606">
              <a:lnSpc>
                <a:spcPts val="2816"/>
              </a:lnSpc>
              <a:spcBef>
                <a:spcPct val="0"/>
              </a:spcBef>
            </a:pPr>
            <a:endParaRPr lang="en-US" sz="2012" kern="1200" spc="744" dirty="0">
              <a:latin typeface="Montserrat Classic"/>
              <a:ea typeface="+mn-ea"/>
              <a:cs typeface="+mn-cs"/>
            </a:endParaRPr>
          </a:p>
          <a:p>
            <a:pPr algn="ctr" defTabSz="1560606">
              <a:lnSpc>
                <a:spcPts val="2816"/>
              </a:lnSpc>
              <a:spcBef>
                <a:spcPct val="0"/>
              </a:spcBef>
            </a:pPr>
            <a:endParaRPr lang="en-US" sz="2012" kern="1200" spc="744" dirty="0">
              <a:latin typeface="Montserrat Classic"/>
              <a:ea typeface="+mn-ea"/>
              <a:cs typeface="+mn-cs"/>
            </a:endParaRPr>
          </a:p>
          <a:p>
            <a:pPr algn="ctr" defTabSz="1560606">
              <a:lnSpc>
                <a:spcPts val="2816"/>
              </a:lnSpc>
              <a:spcBef>
                <a:spcPct val="0"/>
              </a:spcBef>
            </a:pPr>
            <a:r>
              <a:rPr lang="en-US" sz="2012" u="sng" kern="1200" spc="744" dirty="0">
                <a:latin typeface="Montserrat Classic"/>
                <a:ea typeface="+mn-ea"/>
                <a:cs typeface="+mn-cs"/>
              </a:rPr>
              <a:t>SPECIAL POSITIONS</a:t>
            </a:r>
          </a:p>
          <a:p>
            <a:pPr algn="ctr" defTabSz="1560606">
              <a:lnSpc>
                <a:spcPts val="2816"/>
              </a:lnSpc>
              <a:spcBef>
                <a:spcPct val="0"/>
              </a:spcBef>
            </a:pPr>
            <a:r>
              <a:rPr lang="en-US" sz="2012" kern="1200" spc="744" dirty="0">
                <a:latin typeface="Montserrat Classic"/>
                <a:ea typeface="+mn-ea"/>
                <a:cs typeface="+mn-cs"/>
              </a:rPr>
              <a:t>PARLIAMENTARIAN</a:t>
            </a:r>
          </a:p>
          <a:p>
            <a:pPr algn="ctr" defTabSz="1560606">
              <a:lnSpc>
                <a:spcPts val="2816"/>
              </a:lnSpc>
              <a:spcBef>
                <a:spcPct val="0"/>
              </a:spcBef>
            </a:pPr>
            <a:r>
              <a:rPr lang="en-US" sz="2012" kern="1200" spc="744" dirty="0">
                <a:latin typeface="Montserrat Classic"/>
                <a:ea typeface="+mn-ea"/>
                <a:cs typeface="+mn-cs"/>
              </a:rPr>
              <a:t>HISTORIAN</a:t>
            </a:r>
          </a:p>
          <a:p>
            <a:pPr algn="ctr" defTabSz="1560606">
              <a:lnSpc>
                <a:spcPts val="2816"/>
              </a:lnSpc>
              <a:spcBef>
                <a:spcPct val="0"/>
              </a:spcBef>
            </a:pPr>
            <a:r>
              <a:rPr lang="en-US" sz="2012" kern="1200" spc="744" dirty="0">
                <a:latin typeface="Montserrat Classic"/>
                <a:ea typeface="+mn-ea"/>
                <a:cs typeface="+mn-cs"/>
              </a:rPr>
              <a:t>TECHNOLOGY COORDINATOR (NEW!)</a:t>
            </a:r>
          </a:p>
          <a:p>
            <a:pPr algn="ctr" defTabSz="1560606">
              <a:lnSpc>
                <a:spcPts val="2816"/>
              </a:lnSpc>
              <a:spcBef>
                <a:spcPct val="0"/>
              </a:spcBef>
            </a:pPr>
            <a:r>
              <a:rPr lang="en-US" sz="2012" kern="1200" spc="744" dirty="0">
                <a:latin typeface="Montserrat Classic"/>
                <a:ea typeface="+mn-ea"/>
                <a:cs typeface="+mn-cs"/>
              </a:rPr>
              <a:t>GRAPHIC DESIGNER (NEW!) </a:t>
            </a:r>
          </a:p>
          <a:p>
            <a:pPr algn="ctr" defTabSz="1560606">
              <a:lnSpc>
                <a:spcPts val="2816"/>
              </a:lnSpc>
              <a:spcBef>
                <a:spcPct val="0"/>
              </a:spcBef>
            </a:pPr>
            <a:r>
              <a:rPr lang="en-US" sz="2012" kern="1200" spc="744" dirty="0">
                <a:latin typeface="Montserrat Classic"/>
                <a:ea typeface="+mn-ea"/>
                <a:cs typeface="+mn-cs"/>
              </a:rPr>
              <a:t>(MUST BE IN 10, 11, OR 12 GRADE FOR ALL OF THESE) </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ext Placeholder 3">
            <a:extLst>
              <a:ext uri="{FF2B5EF4-FFF2-40B4-BE49-F238E27FC236}">
                <a16:creationId xmlns:a16="http://schemas.microsoft.com/office/drawing/2014/main" id="{CF20CA80-3CA1-4787-A502-43F16D958506}"/>
              </a:ext>
            </a:extLst>
          </p:cNvPr>
          <p:cNvGraphicFramePr>
            <a:graphicFrameLocks noGrp="1"/>
          </p:cNvGraphicFramePr>
          <p:nvPr>
            <p:ph sz="half" idx="1"/>
          </p:nvPr>
        </p:nvGraphicFramePr>
        <p:xfrm>
          <a:off x="212271" y="1433513"/>
          <a:ext cx="12605658" cy="80533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372964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D7A83D-E7A4-9EF5-CFA6-66CB2E6E1D1E}"/>
              </a:ext>
            </a:extLst>
          </p:cNvPr>
          <p:cNvSpPr>
            <a:spLocks noGrp="1"/>
          </p:cNvSpPr>
          <p:nvPr>
            <p:ph type="title"/>
          </p:nvPr>
        </p:nvSpPr>
        <p:spPr/>
        <p:txBody>
          <a:bodyPr/>
          <a:lstStyle/>
          <a:p>
            <a:pPr algn="ctr"/>
            <a:r>
              <a:rPr lang="en-US">
                <a:cs typeface="Calibri Light"/>
              </a:rPr>
              <a:t>What is Student Government?</a:t>
            </a:r>
            <a:endParaRPr lang="en-US"/>
          </a:p>
        </p:txBody>
      </p:sp>
      <p:sp>
        <p:nvSpPr>
          <p:cNvPr id="3" name="Content Placeholder 2">
            <a:extLst>
              <a:ext uri="{FF2B5EF4-FFF2-40B4-BE49-F238E27FC236}">
                <a16:creationId xmlns:a16="http://schemas.microsoft.com/office/drawing/2014/main" id="{6D53D102-E256-D065-F35C-FBA79D825568}"/>
              </a:ext>
            </a:extLst>
          </p:cNvPr>
          <p:cNvSpPr>
            <a:spLocks noGrp="1"/>
          </p:cNvSpPr>
          <p:nvPr>
            <p:ph idx="1"/>
          </p:nvPr>
        </p:nvSpPr>
        <p:spPr>
          <a:xfrm>
            <a:off x="1176867" y="3286294"/>
            <a:ext cx="10877196" cy="4597866"/>
          </a:xfrm>
        </p:spPr>
        <p:txBody>
          <a:bodyPr vert="horz" lIns="97536" tIns="48768" rIns="97536" bIns="48768" rtlCol="0" anchor="ctr">
            <a:normAutofit/>
          </a:bodyPr>
          <a:lstStyle/>
          <a:p>
            <a:pPr marL="0" indent="0" algn="ctr">
              <a:buNone/>
            </a:pPr>
            <a:r>
              <a:rPr lang="en-US" sz="2987">
                <a:ea typeface="+mn-lt"/>
                <a:cs typeface="+mn-lt"/>
              </a:rPr>
              <a:t>Student Government Association (SGA) is an organization of elected student representatives who act as the official voice of the student body that communicates student concerns and opinions to school administration and staff. They work to enhance the academic, social, and cultural experiences of their fellow students by hosting events such as drives, fundraisers, competitions,  and other activities.</a:t>
            </a:r>
            <a:br>
              <a:rPr lang="en-US"/>
            </a:br>
            <a:endParaRPr lang="en-US">
              <a:cs typeface="Calibri"/>
            </a:endParaRPr>
          </a:p>
        </p:txBody>
      </p:sp>
    </p:spTree>
    <p:extLst>
      <p:ext uri="{BB962C8B-B14F-4D97-AF65-F5344CB8AC3E}">
        <p14:creationId xmlns:p14="http://schemas.microsoft.com/office/powerpoint/2010/main" val="22470264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A group of people posing for a photo&#10;&#10;Description automatically generated">
            <a:extLst>
              <a:ext uri="{FF2B5EF4-FFF2-40B4-BE49-F238E27FC236}">
                <a16:creationId xmlns:a16="http://schemas.microsoft.com/office/drawing/2014/main" id="{D42D97AE-90ED-AF68-3374-13B71728F82F}"/>
              </a:ext>
            </a:extLst>
          </p:cNvPr>
          <p:cNvPicPr>
            <a:picLocks noGrp="1" noChangeAspect="1"/>
          </p:cNvPicPr>
          <p:nvPr>
            <p:ph sz="half" idx="1"/>
          </p:nvPr>
        </p:nvPicPr>
        <p:blipFill>
          <a:blip r:embed="rId2"/>
          <a:stretch>
            <a:fillRect/>
          </a:stretch>
        </p:blipFill>
        <p:spPr>
          <a:xfrm>
            <a:off x="307360" y="3802782"/>
            <a:ext cx="5908628" cy="4252379"/>
          </a:xfrm>
        </p:spPr>
      </p:pic>
      <p:pic>
        <p:nvPicPr>
          <p:cNvPr id="8" name="Picture 8">
            <a:extLst>
              <a:ext uri="{FF2B5EF4-FFF2-40B4-BE49-F238E27FC236}">
                <a16:creationId xmlns:a16="http://schemas.microsoft.com/office/drawing/2014/main" id="{4FA661A4-6357-6831-6A00-234EF7F96E82}"/>
              </a:ext>
            </a:extLst>
          </p:cNvPr>
          <p:cNvPicPr>
            <a:picLocks noGrp="1" noChangeAspect="1"/>
          </p:cNvPicPr>
          <p:nvPr>
            <p:ph sz="half" idx="2"/>
          </p:nvPr>
        </p:nvPicPr>
        <p:blipFill>
          <a:blip r:embed="rId3"/>
          <a:stretch>
            <a:fillRect/>
          </a:stretch>
        </p:blipFill>
        <p:spPr>
          <a:xfrm>
            <a:off x="6583677" y="1273419"/>
            <a:ext cx="5571899" cy="4252380"/>
          </a:xfrm>
        </p:spPr>
      </p:pic>
      <p:sp>
        <p:nvSpPr>
          <p:cNvPr id="7" name="TextBox 6">
            <a:extLst>
              <a:ext uri="{FF2B5EF4-FFF2-40B4-BE49-F238E27FC236}">
                <a16:creationId xmlns:a16="http://schemas.microsoft.com/office/drawing/2014/main" id="{DF1AD86B-FCD0-CC15-D005-CEB335C25FC9}"/>
              </a:ext>
            </a:extLst>
          </p:cNvPr>
          <p:cNvSpPr txBox="1"/>
          <p:nvPr/>
        </p:nvSpPr>
        <p:spPr>
          <a:xfrm>
            <a:off x="171514" y="1273630"/>
            <a:ext cx="5301865" cy="2396105"/>
          </a:xfrm>
          <a:prstGeom prst="rect">
            <a:avLst/>
          </a:prstGeom>
          <a:noFill/>
        </p:spPr>
        <p:txBody>
          <a:bodyPr rot="0" spcFirstLastPara="0" vertOverflow="overflow" horzOverflow="overflow" vert="horz" wrap="square" lIns="97536" tIns="48768" rIns="97536" bIns="48768" numCol="1" spcCol="0" rtlCol="0" fromWordArt="0" anchor="t" anchorCtr="0" forceAA="0" compatLnSpc="1">
            <a:prstTxWarp prst="textNoShape">
              <a:avLst/>
            </a:prstTxWarp>
            <a:spAutoFit/>
          </a:bodyPr>
          <a:lstStyle/>
          <a:p>
            <a:pPr algn="ctr" defTabSz="975390"/>
            <a:r>
              <a:rPr lang="en-US" sz="2133" kern="1200" dirty="0">
                <a:solidFill>
                  <a:prstClr val="white"/>
                </a:solidFill>
                <a:latin typeface="Century Gothic" panose="020B0502020202020204"/>
                <a:ea typeface="+mn-ea"/>
                <a:cs typeface="+mn-cs"/>
              </a:rPr>
              <a:t>Senior Officers </a:t>
            </a:r>
            <a:endParaRPr lang="en-US" sz="1920" kern="1200" dirty="0">
              <a:solidFill>
                <a:prstClr val="white"/>
              </a:solidFill>
              <a:latin typeface="Century Gothic" panose="020B0502020202020204"/>
              <a:ea typeface="+mn-ea"/>
              <a:cs typeface="+mn-cs"/>
            </a:endParaRPr>
          </a:p>
          <a:p>
            <a:pPr algn="ctr" defTabSz="975390"/>
            <a:endParaRPr lang="en-US" sz="2133" kern="1200" dirty="0">
              <a:solidFill>
                <a:prstClr val="white"/>
              </a:solidFill>
              <a:latin typeface="Century Gothic" panose="020B0502020202020204"/>
              <a:ea typeface="+mn-ea"/>
              <a:cs typeface="+mn-cs"/>
            </a:endParaRPr>
          </a:p>
          <a:p>
            <a:pPr algn="ctr" defTabSz="975390"/>
            <a:r>
              <a:rPr lang="en-US" sz="2133" kern="1200" dirty="0">
                <a:solidFill>
                  <a:prstClr val="white"/>
                </a:solidFill>
                <a:latin typeface="Century Gothic" panose="020B0502020202020204"/>
                <a:ea typeface="+mn-ea"/>
                <a:cs typeface="+mn-cs"/>
              </a:rPr>
              <a:t>President Brianna Tucker, Vice President Savannah "Ozzy” Sternberg, Secretary Carlie Abraham, Treasurer Milan Patel, and Senior Representative Dylan </a:t>
            </a:r>
            <a:r>
              <a:rPr lang="en-US" sz="2133" kern="1200" dirty="0" err="1">
                <a:solidFill>
                  <a:prstClr val="white"/>
                </a:solidFill>
                <a:latin typeface="Century Gothic" panose="020B0502020202020204"/>
                <a:ea typeface="+mn-ea"/>
                <a:cs typeface="+mn-cs"/>
              </a:rPr>
              <a:t>Haripersaud</a:t>
            </a:r>
            <a:endParaRPr lang="en-US" sz="2133" kern="1200" dirty="0">
              <a:solidFill>
                <a:prstClr val="white"/>
              </a:solidFill>
              <a:latin typeface="Century Gothic" panose="020B0502020202020204"/>
              <a:ea typeface="+mn-ea"/>
              <a:cs typeface="+mn-cs"/>
            </a:endParaRPr>
          </a:p>
        </p:txBody>
      </p:sp>
      <p:sp>
        <p:nvSpPr>
          <p:cNvPr id="10" name="Content Placeholder 2">
            <a:extLst>
              <a:ext uri="{FF2B5EF4-FFF2-40B4-BE49-F238E27FC236}">
                <a16:creationId xmlns:a16="http://schemas.microsoft.com/office/drawing/2014/main" id="{A703AACA-36A3-AA3B-8A53-B67BCA164FCF}"/>
              </a:ext>
            </a:extLst>
          </p:cNvPr>
          <p:cNvSpPr txBox="1">
            <a:spLocks/>
          </p:cNvSpPr>
          <p:nvPr/>
        </p:nvSpPr>
        <p:spPr>
          <a:xfrm>
            <a:off x="7165121" y="5563764"/>
            <a:ext cx="4554174" cy="2173766"/>
          </a:xfrm>
          <a:prstGeom prst="rect">
            <a:avLst/>
          </a:prstGeom>
        </p:spPr>
        <p:txBody>
          <a:bodyPr vert="horz" lIns="97536" tIns="48768" rIns="97536" bIns="48768" rtlCol="0" anchor="t">
            <a:norm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9pPr>
          </a:lstStyle>
          <a:p>
            <a:pPr marL="0" indent="0" algn="ctr" defTabSz="487695">
              <a:spcBef>
                <a:spcPts val="1067"/>
              </a:spcBef>
              <a:buClr>
                <a:srgbClr val="1E5155">
                  <a:lumMod val="40000"/>
                  <a:lumOff val="60000"/>
                </a:srgbClr>
              </a:buClr>
              <a:buNone/>
            </a:pPr>
            <a:r>
              <a:rPr lang="en-US" sz="2133">
                <a:solidFill>
                  <a:prstClr val="white"/>
                </a:solidFill>
                <a:latin typeface="Century Gothic" panose="020B0502020202020204"/>
                <a:cs typeface="Calibri"/>
              </a:rPr>
              <a:t>Junior Officers </a:t>
            </a:r>
          </a:p>
          <a:p>
            <a:pPr marL="0" indent="0" algn="ctr" defTabSz="487695">
              <a:spcBef>
                <a:spcPts val="1067"/>
              </a:spcBef>
              <a:buClr>
                <a:srgbClr val="1E5155">
                  <a:lumMod val="40000"/>
                  <a:lumOff val="60000"/>
                </a:srgbClr>
              </a:buClr>
              <a:buNone/>
            </a:pPr>
            <a:endParaRPr lang="en-US" sz="2133">
              <a:solidFill>
                <a:prstClr val="white"/>
              </a:solidFill>
              <a:latin typeface="Century Gothic" panose="020B0502020202020204"/>
              <a:cs typeface="Calibri"/>
            </a:endParaRPr>
          </a:p>
          <a:p>
            <a:pPr marL="0" indent="0" algn="ctr" defTabSz="487695">
              <a:spcBef>
                <a:spcPts val="1067"/>
              </a:spcBef>
              <a:buClr>
                <a:srgbClr val="1E5155">
                  <a:lumMod val="40000"/>
                  <a:lumOff val="60000"/>
                </a:srgbClr>
              </a:buClr>
              <a:buNone/>
            </a:pPr>
            <a:r>
              <a:rPr lang="en-US" sz="2133">
                <a:solidFill>
                  <a:prstClr val="white"/>
                </a:solidFill>
                <a:latin typeface="Century Gothic" panose="020B0502020202020204"/>
                <a:cs typeface="Calibri"/>
              </a:rPr>
              <a:t>Katherine Espinoza, Lily Hamel, Kaylani "Kay" Arnold, and Keely Moody. </a:t>
            </a:r>
          </a:p>
          <a:p>
            <a:pPr marL="365771" indent="-365771" algn="ctr" defTabSz="487695">
              <a:spcBef>
                <a:spcPts val="1067"/>
              </a:spcBef>
              <a:buClr>
                <a:srgbClr val="1E5155">
                  <a:lumMod val="40000"/>
                  <a:lumOff val="60000"/>
                </a:srgbClr>
              </a:buClr>
            </a:pPr>
            <a:endParaRPr lang="en-US" sz="1920">
              <a:solidFill>
                <a:prstClr val="white"/>
              </a:solidFill>
              <a:latin typeface="Century Gothic" panose="020B0502020202020204"/>
              <a:cs typeface="Calibri"/>
            </a:endParaRPr>
          </a:p>
        </p:txBody>
      </p:sp>
    </p:spTree>
    <p:extLst>
      <p:ext uri="{BB962C8B-B14F-4D97-AF65-F5344CB8AC3E}">
        <p14:creationId xmlns:p14="http://schemas.microsoft.com/office/powerpoint/2010/main" val="25905555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0BBE3C4C-1E8A-2FAF-24BB-04583C58DA63}"/>
              </a:ext>
            </a:extLst>
          </p:cNvPr>
          <p:cNvPicPr>
            <a:picLocks noGrp="1" noChangeAspect="1"/>
          </p:cNvPicPr>
          <p:nvPr>
            <p:ph sz="half" idx="1"/>
          </p:nvPr>
        </p:nvPicPr>
        <p:blipFill>
          <a:blip r:embed="rId2"/>
          <a:stretch>
            <a:fillRect/>
          </a:stretch>
        </p:blipFill>
        <p:spPr>
          <a:xfrm>
            <a:off x="224999" y="5195845"/>
            <a:ext cx="3818572" cy="3105085"/>
          </a:xfrm>
        </p:spPr>
      </p:pic>
      <p:pic>
        <p:nvPicPr>
          <p:cNvPr id="8" name="Picture 8">
            <a:extLst>
              <a:ext uri="{FF2B5EF4-FFF2-40B4-BE49-F238E27FC236}">
                <a16:creationId xmlns:a16="http://schemas.microsoft.com/office/drawing/2014/main" id="{7A900292-A5EC-7059-B716-CADE484A7742}"/>
              </a:ext>
            </a:extLst>
          </p:cNvPr>
          <p:cNvPicPr>
            <a:picLocks noGrp="1" noChangeAspect="1"/>
          </p:cNvPicPr>
          <p:nvPr>
            <p:ph sz="half" idx="2"/>
          </p:nvPr>
        </p:nvPicPr>
        <p:blipFill>
          <a:blip r:embed="rId3"/>
          <a:stretch>
            <a:fillRect/>
          </a:stretch>
        </p:blipFill>
        <p:spPr>
          <a:xfrm>
            <a:off x="4050122" y="1360009"/>
            <a:ext cx="2314559" cy="3830021"/>
          </a:xfrm>
        </p:spPr>
      </p:pic>
      <p:sp>
        <p:nvSpPr>
          <p:cNvPr id="7" name="Content Placeholder 2">
            <a:extLst>
              <a:ext uri="{FF2B5EF4-FFF2-40B4-BE49-F238E27FC236}">
                <a16:creationId xmlns:a16="http://schemas.microsoft.com/office/drawing/2014/main" id="{93B5DE62-AC8E-B9E4-5B69-42F86A08515C}"/>
              </a:ext>
            </a:extLst>
          </p:cNvPr>
          <p:cNvSpPr txBox="1">
            <a:spLocks/>
          </p:cNvSpPr>
          <p:nvPr/>
        </p:nvSpPr>
        <p:spPr>
          <a:xfrm>
            <a:off x="225707" y="2903574"/>
            <a:ext cx="3321979" cy="2317984"/>
          </a:xfrm>
          <a:prstGeom prst="rect">
            <a:avLst/>
          </a:prstGeom>
        </p:spPr>
        <p:txBody>
          <a:bodyPr vert="horz" lIns="97536" tIns="48768" rIns="97536" bIns="48768" rtlCol="0" anchor="t">
            <a:normAutofit fontScale="92500" lnSpcReduction="10000"/>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9pPr>
          </a:lstStyle>
          <a:p>
            <a:pPr marL="0" indent="0" algn="ctr" defTabSz="487695">
              <a:spcBef>
                <a:spcPts val="1067"/>
              </a:spcBef>
              <a:buClr>
                <a:srgbClr val="1E5155">
                  <a:lumMod val="40000"/>
                  <a:lumOff val="60000"/>
                </a:srgbClr>
              </a:buClr>
              <a:buNone/>
            </a:pPr>
            <a:r>
              <a:rPr lang="en-US" sz="2133">
                <a:solidFill>
                  <a:prstClr val="white"/>
                </a:solidFill>
                <a:latin typeface="Century Gothic" panose="020B0502020202020204"/>
                <a:cs typeface="Calibri"/>
              </a:rPr>
              <a:t>Sophomore Officers </a:t>
            </a:r>
          </a:p>
          <a:p>
            <a:pPr marL="0" indent="0" algn="ctr" defTabSz="487695">
              <a:spcBef>
                <a:spcPts val="1067"/>
              </a:spcBef>
              <a:buClr>
                <a:srgbClr val="1E5155">
                  <a:lumMod val="40000"/>
                  <a:lumOff val="60000"/>
                </a:srgbClr>
              </a:buClr>
              <a:buNone/>
            </a:pPr>
            <a:endParaRPr lang="en-US" sz="2133">
              <a:solidFill>
                <a:prstClr val="white"/>
              </a:solidFill>
              <a:latin typeface="Century Gothic" panose="020B0502020202020204"/>
              <a:cs typeface="Calibri"/>
            </a:endParaRPr>
          </a:p>
          <a:p>
            <a:pPr marL="0" indent="0" algn="ctr" defTabSz="487695">
              <a:spcBef>
                <a:spcPts val="1067"/>
              </a:spcBef>
              <a:buClr>
                <a:srgbClr val="1E5155">
                  <a:lumMod val="40000"/>
                  <a:lumOff val="60000"/>
                </a:srgbClr>
              </a:buClr>
              <a:buNone/>
            </a:pPr>
            <a:r>
              <a:rPr lang="en-US" sz="2133">
                <a:solidFill>
                  <a:prstClr val="white"/>
                </a:solidFill>
                <a:latin typeface="Century Gothic" panose="020B0502020202020204"/>
                <a:cs typeface="Calibri"/>
              </a:rPr>
              <a:t> Marcus Jackson, Mackenzie Wilkins, Richardson Barthelemy, Davis Rule, and Kenji Rodriguez.</a:t>
            </a:r>
            <a:endParaRPr lang="en-US" sz="2133">
              <a:solidFill>
                <a:prstClr val="white"/>
              </a:solidFill>
              <a:latin typeface="Century Gothic" panose="020B0502020202020204"/>
            </a:endParaRPr>
          </a:p>
        </p:txBody>
      </p:sp>
      <p:pic>
        <p:nvPicPr>
          <p:cNvPr id="9" name="Picture 9">
            <a:extLst>
              <a:ext uri="{FF2B5EF4-FFF2-40B4-BE49-F238E27FC236}">
                <a16:creationId xmlns:a16="http://schemas.microsoft.com/office/drawing/2014/main" id="{58D2BCCE-34B2-EB4C-EE40-BDB97C6A2CE4}"/>
              </a:ext>
            </a:extLst>
          </p:cNvPr>
          <p:cNvPicPr>
            <a:picLocks noChangeAspect="1"/>
          </p:cNvPicPr>
          <p:nvPr/>
        </p:nvPicPr>
        <p:blipFill>
          <a:blip r:embed="rId4"/>
          <a:stretch>
            <a:fillRect/>
          </a:stretch>
        </p:blipFill>
        <p:spPr>
          <a:xfrm>
            <a:off x="6306458" y="1356100"/>
            <a:ext cx="2357083" cy="3831772"/>
          </a:xfrm>
          <a:prstGeom prst="rect">
            <a:avLst/>
          </a:prstGeom>
        </p:spPr>
      </p:pic>
      <p:sp>
        <p:nvSpPr>
          <p:cNvPr id="11" name="Content Placeholder 2">
            <a:extLst>
              <a:ext uri="{FF2B5EF4-FFF2-40B4-BE49-F238E27FC236}">
                <a16:creationId xmlns:a16="http://schemas.microsoft.com/office/drawing/2014/main" id="{C5B592F3-051F-3D11-DF41-51A6BD660C0A}"/>
              </a:ext>
            </a:extLst>
          </p:cNvPr>
          <p:cNvSpPr txBox="1">
            <a:spLocks/>
          </p:cNvSpPr>
          <p:nvPr/>
        </p:nvSpPr>
        <p:spPr>
          <a:xfrm>
            <a:off x="4558474" y="5199678"/>
            <a:ext cx="3767530" cy="2725911"/>
          </a:xfrm>
          <a:prstGeom prst="rect">
            <a:avLst/>
          </a:prstGeom>
        </p:spPr>
        <p:txBody>
          <a:bodyPr vert="horz" lIns="97536" tIns="48768" rIns="97536" bIns="48768" rtlCol="0" anchor="t">
            <a:no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9pPr>
          </a:lstStyle>
          <a:p>
            <a:pPr marL="0" indent="0" algn="ctr" defTabSz="487695">
              <a:spcBef>
                <a:spcPts val="1067"/>
              </a:spcBef>
              <a:buClr>
                <a:srgbClr val="8AD0D6"/>
              </a:buClr>
              <a:buNone/>
            </a:pPr>
            <a:r>
              <a:rPr lang="en-US" sz="2133" dirty="0">
                <a:solidFill>
                  <a:prstClr val="white"/>
                </a:solidFill>
                <a:latin typeface="Century Gothic" panose="020B0502020202020204"/>
                <a:cs typeface="Calibri"/>
              </a:rPr>
              <a:t>Freshmen Officers</a:t>
            </a:r>
            <a:endParaRPr lang="en-US" sz="1920" dirty="0">
              <a:solidFill>
                <a:prstClr val="white"/>
              </a:solidFill>
              <a:latin typeface="Century Gothic" panose="020B0502020202020204"/>
            </a:endParaRPr>
          </a:p>
          <a:p>
            <a:pPr marL="0" indent="0" algn="ctr" defTabSz="487695">
              <a:spcBef>
                <a:spcPts val="1067"/>
              </a:spcBef>
              <a:buClr>
                <a:srgbClr val="1E5155">
                  <a:lumMod val="40000"/>
                  <a:lumOff val="60000"/>
                </a:srgbClr>
              </a:buClr>
              <a:buNone/>
            </a:pPr>
            <a:endParaRPr lang="en-US" sz="2133" dirty="0">
              <a:solidFill>
                <a:prstClr val="white"/>
              </a:solidFill>
              <a:latin typeface="Century Gothic" panose="020B0502020202020204"/>
              <a:cs typeface="Calibri"/>
            </a:endParaRPr>
          </a:p>
          <a:p>
            <a:pPr marL="0" indent="0" algn="ctr" defTabSz="487695">
              <a:spcBef>
                <a:spcPts val="1067"/>
              </a:spcBef>
              <a:buClr>
                <a:srgbClr val="1E5155">
                  <a:lumMod val="40000"/>
                  <a:lumOff val="60000"/>
                </a:srgbClr>
              </a:buClr>
              <a:buNone/>
            </a:pPr>
            <a:r>
              <a:rPr lang="en-US" sz="2133" dirty="0">
                <a:solidFill>
                  <a:prstClr val="white"/>
                </a:solidFill>
                <a:latin typeface="Century Gothic" panose="020B0502020202020204"/>
                <a:ea typeface="+mj-lt"/>
                <a:cs typeface="+mj-lt"/>
              </a:rPr>
              <a:t>Emily </a:t>
            </a:r>
            <a:r>
              <a:rPr lang="en-US" sz="2133" dirty="0" err="1">
                <a:solidFill>
                  <a:prstClr val="white"/>
                </a:solidFill>
                <a:latin typeface="Century Gothic" panose="020B0502020202020204"/>
                <a:ea typeface="+mj-lt"/>
                <a:cs typeface="+mj-lt"/>
              </a:rPr>
              <a:t>Wittry</a:t>
            </a:r>
            <a:r>
              <a:rPr lang="en-US" sz="2133" dirty="0">
                <a:solidFill>
                  <a:prstClr val="white"/>
                </a:solidFill>
                <a:latin typeface="Century Gothic" panose="020B0502020202020204"/>
                <a:ea typeface="+mj-lt"/>
                <a:cs typeface="+mj-lt"/>
              </a:rPr>
              <a:t>, Kendall </a:t>
            </a:r>
            <a:r>
              <a:rPr lang="en-US" sz="2133" dirty="0" err="1">
                <a:solidFill>
                  <a:prstClr val="white"/>
                </a:solidFill>
                <a:latin typeface="Century Gothic" panose="020B0502020202020204"/>
                <a:ea typeface="+mj-lt"/>
                <a:cs typeface="+mj-lt"/>
              </a:rPr>
              <a:t>Coberly</a:t>
            </a:r>
            <a:r>
              <a:rPr lang="en-US" sz="2133" dirty="0">
                <a:solidFill>
                  <a:prstClr val="white"/>
                </a:solidFill>
                <a:latin typeface="Century Gothic" panose="020B0502020202020204"/>
                <a:ea typeface="+mj-lt"/>
                <a:cs typeface="+mj-lt"/>
              </a:rPr>
              <a:t>, </a:t>
            </a:r>
            <a:r>
              <a:rPr lang="en-US" sz="2133" dirty="0">
                <a:solidFill>
                  <a:prstClr val="white"/>
                </a:solidFill>
                <a:latin typeface="Century Gothic" panose="020B0502020202020204"/>
                <a:cs typeface="Calibri"/>
              </a:rPr>
              <a:t>Tori </a:t>
            </a:r>
            <a:r>
              <a:rPr lang="en-US" sz="2133" dirty="0" err="1">
                <a:solidFill>
                  <a:prstClr val="white"/>
                </a:solidFill>
                <a:latin typeface="Century Gothic" panose="020B0502020202020204"/>
                <a:cs typeface="Calibri"/>
              </a:rPr>
              <a:t>Huckstep</a:t>
            </a:r>
            <a:r>
              <a:rPr lang="en-US" sz="2133" dirty="0">
                <a:solidFill>
                  <a:prstClr val="white"/>
                </a:solidFill>
                <a:latin typeface="Century Gothic" panose="020B0502020202020204"/>
                <a:cs typeface="Calibri"/>
              </a:rPr>
              <a:t>, and Victoria </a:t>
            </a:r>
            <a:r>
              <a:rPr lang="en-US" sz="2133" dirty="0" err="1">
                <a:solidFill>
                  <a:prstClr val="white"/>
                </a:solidFill>
                <a:latin typeface="Century Gothic" panose="020B0502020202020204"/>
                <a:cs typeface="Calibri"/>
              </a:rPr>
              <a:t>Zaravelis</a:t>
            </a:r>
            <a:endParaRPr lang="en-US" sz="2133" dirty="0">
              <a:solidFill>
                <a:prstClr val="white"/>
              </a:solidFill>
              <a:latin typeface="Century Gothic" panose="020B0502020202020204"/>
            </a:endParaRPr>
          </a:p>
          <a:p>
            <a:pPr marL="365771" indent="-365771" algn="ctr" defTabSz="487695">
              <a:spcBef>
                <a:spcPts val="1067"/>
              </a:spcBef>
              <a:buClr>
                <a:srgbClr val="1E5155">
                  <a:lumMod val="40000"/>
                  <a:lumOff val="60000"/>
                </a:srgbClr>
              </a:buClr>
            </a:pPr>
            <a:endParaRPr lang="en-US" sz="2133" dirty="0">
              <a:solidFill>
                <a:prstClr val="white"/>
              </a:solidFill>
              <a:latin typeface="Century Gothic" panose="020B0502020202020204"/>
              <a:cs typeface="Calibri"/>
            </a:endParaRPr>
          </a:p>
        </p:txBody>
      </p:sp>
      <p:pic>
        <p:nvPicPr>
          <p:cNvPr id="12" name="Picture 12" descr="A group of people posing for the camera&#10;&#10;Description automatically generated">
            <a:extLst>
              <a:ext uri="{FF2B5EF4-FFF2-40B4-BE49-F238E27FC236}">
                <a16:creationId xmlns:a16="http://schemas.microsoft.com/office/drawing/2014/main" id="{F633D6E4-C58A-53A8-A884-838AA642F4C0}"/>
              </a:ext>
            </a:extLst>
          </p:cNvPr>
          <p:cNvPicPr>
            <a:picLocks noChangeAspect="1"/>
          </p:cNvPicPr>
          <p:nvPr/>
        </p:nvPicPr>
        <p:blipFill>
          <a:blip r:embed="rId5"/>
          <a:stretch>
            <a:fillRect/>
          </a:stretch>
        </p:blipFill>
        <p:spPr>
          <a:xfrm>
            <a:off x="9463315" y="4062486"/>
            <a:ext cx="3111862" cy="4357315"/>
          </a:xfrm>
          <a:prstGeom prst="rect">
            <a:avLst/>
          </a:prstGeom>
        </p:spPr>
      </p:pic>
      <p:sp>
        <p:nvSpPr>
          <p:cNvPr id="13" name="Content Placeholder 2">
            <a:extLst>
              <a:ext uri="{FF2B5EF4-FFF2-40B4-BE49-F238E27FC236}">
                <a16:creationId xmlns:a16="http://schemas.microsoft.com/office/drawing/2014/main" id="{3D14DEAC-6483-E87B-8A41-B50E3C56FD9F}"/>
              </a:ext>
            </a:extLst>
          </p:cNvPr>
          <p:cNvSpPr txBox="1">
            <a:spLocks/>
          </p:cNvSpPr>
          <p:nvPr/>
        </p:nvSpPr>
        <p:spPr>
          <a:xfrm>
            <a:off x="9271725" y="1788162"/>
            <a:ext cx="3935690" cy="2275839"/>
          </a:xfrm>
          <a:prstGeom prst="rect">
            <a:avLst/>
          </a:prstGeom>
        </p:spPr>
        <p:txBody>
          <a:bodyPr vert="horz" lIns="97536" tIns="48768" rIns="97536" bIns="48768" rtlCol="0" anchor="t">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75390"/>
            <a:r>
              <a:rPr lang="en-US" sz="2133" dirty="0">
                <a:solidFill>
                  <a:prstClr val="white"/>
                </a:solidFill>
                <a:latin typeface="Century Gothic" panose="020B0502020202020204"/>
                <a:cs typeface="Calibri"/>
              </a:rPr>
              <a:t>Middle School Representatives </a:t>
            </a:r>
          </a:p>
          <a:p>
            <a:pPr algn="ctr" defTabSz="975390"/>
            <a:r>
              <a:rPr lang="en-US" sz="2133" dirty="0">
                <a:solidFill>
                  <a:prstClr val="white"/>
                </a:solidFill>
                <a:latin typeface="Century Gothic" panose="020B0502020202020204"/>
                <a:cs typeface="Calibri"/>
              </a:rPr>
              <a:t>8</a:t>
            </a:r>
            <a:r>
              <a:rPr lang="en-US" sz="2133" baseline="30000" dirty="0">
                <a:solidFill>
                  <a:prstClr val="white"/>
                </a:solidFill>
                <a:latin typeface="Century Gothic" panose="020B0502020202020204"/>
                <a:cs typeface="Calibri"/>
              </a:rPr>
              <a:t>th</a:t>
            </a:r>
            <a:r>
              <a:rPr lang="en-US" sz="2133" dirty="0">
                <a:solidFill>
                  <a:prstClr val="white"/>
                </a:solidFill>
                <a:latin typeface="Century Gothic" panose="020B0502020202020204"/>
                <a:cs typeface="Calibri"/>
              </a:rPr>
              <a:t> Grade - Reagan Kenny</a:t>
            </a:r>
          </a:p>
          <a:p>
            <a:pPr algn="ctr" defTabSz="975390"/>
            <a:r>
              <a:rPr lang="en-US" sz="2133" dirty="0">
                <a:solidFill>
                  <a:prstClr val="white"/>
                </a:solidFill>
                <a:latin typeface="Century Gothic" panose="020B0502020202020204"/>
                <a:cs typeface="Calibri"/>
              </a:rPr>
              <a:t>7</a:t>
            </a:r>
            <a:r>
              <a:rPr lang="en-US" sz="2133" baseline="30000" dirty="0">
                <a:solidFill>
                  <a:prstClr val="white"/>
                </a:solidFill>
                <a:latin typeface="Century Gothic" panose="020B0502020202020204"/>
                <a:cs typeface="Calibri"/>
              </a:rPr>
              <a:t>th</a:t>
            </a:r>
            <a:r>
              <a:rPr lang="en-US" sz="2133" dirty="0">
                <a:solidFill>
                  <a:prstClr val="white"/>
                </a:solidFill>
                <a:latin typeface="Century Gothic" panose="020B0502020202020204"/>
                <a:cs typeface="Calibri"/>
              </a:rPr>
              <a:t> </a:t>
            </a:r>
            <a:r>
              <a:rPr lang="en-US" sz="2133" dirty="0">
                <a:solidFill>
                  <a:prstClr val="white"/>
                </a:solidFill>
                <a:latin typeface="Century Gothic" panose="020B0502020202020204"/>
                <a:ea typeface="+mn-lt"/>
                <a:cs typeface="+mn-lt"/>
              </a:rPr>
              <a:t>Grade - Katherine Campos</a:t>
            </a:r>
            <a:endParaRPr lang="en-US" sz="1920" dirty="0">
              <a:solidFill>
                <a:prstClr val="white"/>
              </a:solidFill>
              <a:latin typeface="Century Gothic" panose="020B0502020202020204"/>
              <a:ea typeface="+mn-lt"/>
              <a:cs typeface="+mn-lt"/>
            </a:endParaRPr>
          </a:p>
          <a:p>
            <a:pPr algn="ctr" defTabSz="975390"/>
            <a:r>
              <a:rPr lang="en-US" sz="2133" dirty="0">
                <a:solidFill>
                  <a:prstClr val="white"/>
                </a:solidFill>
                <a:latin typeface="Century Gothic" panose="020B0502020202020204"/>
                <a:ea typeface="+mn-lt"/>
                <a:cs typeface="+mn-lt"/>
              </a:rPr>
              <a:t> 6</a:t>
            </a:r>
            <a:r>
              <a:rPr lang="en-US" sz="2133" baseline="30000" dirty="0">
                <a:solidFill>
                  <a:prstClr val="white"/>
                </a:solidFill>
                <a:latin typeface="Century Gothic" panose="020B0502020202020204"/>
                <a:ea typeface="+mn-lt"/>
                <a:cs typeface="+mn-lt"/>
              </a:rPr>
              <a:t>th</a:t>
            </a:r>
            <a:r>
              <a:rPr lang="en-US" sz="2133" dirty="0">
                <a:solidFill>
                  <a:prstClr val="white"/>
                </a:solidFill>
                <a:latin typeface="Century Gothic" panose="020B0502020202020204"/>
                <a:ea typeface="+mn-lt"/>
                <a:cs typeface="+mn-lt"/>
              </a:rPr>
              <a:t> Grade - Angel Campos</a:t>
            </a:r>
            <a:endParaRPr lang="en-US" sz="1920" dirty="0">
              <a:solidFill>
                <a:prstClr val="white"/>
              </a:solidFill>
              <a:latin typeface="Century Gothic" panose="020B0502020202020204"/>
            </a:endParaRPr>
          </a:p>
        </p:txBody>
      </p:sp>
    </p:spTree>
    <p:extLst>
      <p:ext uri="{BB962C8B-B14F-4D97-AF65-F5344CB8AC3E}">
        <p14:creationId xmlns:p14="http://schemas.microsoft.com/office/powerpoint/2010/main" val="18299291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descr="A group of people posing for a photo&#10;&#10;Description automatically generated">
            <a:extLst>
              <a:ext uri="{FF2B5EF4-FFF2-40B4-BE49-F238E27FC236}">
                <a16:creationId xmlns:a16="http://schemas.microsoft.com/office/drawing/2014/main" id="{0A462D29-59BC-8060-C919-EE79DC111646}"/>
              </a:ext>
            </a:extLst>
          </p:cNvPr>
          <p:cNvPicPr>
            <a:picLocks noChangeAspect="1"/>
          </p:cNvPicPr>
          <p:nvPr/>
        </p:nvPicPr>
        <p:blipFill>
          <a:blip r:embed="rId2"/>
          <a:stretch>
            <a:fillRect/>
          </a:stretch>
        </p:blipFill>
        <p:spPr>
          <a:xfrm>
            <a:off x="290285" y="1425222"/>
            <a:ext cx="3808548" cy="3454561"/>
          </a:xfrm>
          <a:prstGeom prst="rect">
            <a:avLst/>
          </a:prstGeom>
        </p:spPr>
      </p:pic>
      <p:sp>
        <p:nvSpPr>
          <p:cNvPr id="9" name="Content Placeholder 2">
            <a:extLst>
              <a:ext uri="{FF2B5EF4-FFF2-40B4-BE49-F238E27FC236}">
                <a16:creationId xmlns:a16="http://schemas.microsoft.com/office/drawing/2014/main" id="{72D1DC5A-C832-F433-D98F-93C3C85F905F}"/>
              </a:ext>
            </a:extLst>
          </p:cNvPr>
          <p:cNvSpPr>
            <a:spLocks noGrp="1"/>
          </p:cNvSpPr>
          <p:nvPr/>
        </p:nvSpPr>
        <p:spPr>
          <a:xfrm>
            <a:off x="37456" y="4913388"/>
            <a:ext cx="4304681" cy="2766147"/>
          </a:xfrm>
          <a:prstGeom prst="rect">
            <a:avLst/>
          </a:prstGeom>
        </p:spPr>
        <p:txBody>
          <a:bodyPr vert="horz" lIns="97536" tIns="48768" rIns="97536" bIns="48768" rtlCol="0" anchor="t">
            <a:norm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marL="0" indent="0" algn="ctr" defTabSz="487695">
              <a:spcBef>
                <a:spcPts val="1067"/>
              </a:spcBef>
              <a:buClr>
                <a:srgbClr val="1E5155">
                  <a:lumMod val="40000"/>
                  <a:lumOff val="60000"/>
                </a:srgbClr>
              </a:buClr>
              <a:buNone/>
            </a:pPr>
            <a:r>
              <a:rPr lang="en-US" sz="2133">
                <a:solidFill>
                  <a:prstClr val="white"/>
                </a:solidFill>
                <a:latin typeface="Century Gothic" panose="020B0502020202020204"/>
                <a:cs typeface="Calibri"/>
              </a:rPr>
              <a:t>House Representatives </a:t>
            </a:r>
            <a:endParaRPr lang="en-US" sz="2133">
              <a:solidFill>
                <a:prstClr val="white"/>
              </a:solidFill>
              <a:latin typeface="Century Gothic" panose="020B0502020202020204"/>
            </a:endParaRPr>
          </a:p>
          <a:p>
            <a:pPr marL="0" indent="0" algn="ctr" defTabSz="487695">
              <a:spcBef>
                <a:spcPts val="1067"/>
              </a:spcBef>
              <a:buClr>
                <a:srgbClr val="1E5155">
                  <a:lumMod val="40000"/>
                  <a:lumOff val="60000"/>
                </a:srgbClr>
              </a:buClr>
              <a:buNone/>
            </a:pPr>
            <a:r>
              <a:rPr lang="en-US" sz="2133">
                <a:solidFill>
                  <a:prstClr val="white"/>
                </a:solidFill>
                <a:latin typeface="Century Gothic" panose="020B0502020202020204"/>
                <a:cs typeface="Calibri"/>
              </a:rPr>
              <a:t>Ares - Madison Shore </a:t>
            </a:r>
          </a:p>
          <a:p>
            <a:pPr marL="0" indent="0" algn="ctr" defTabSz="487695">
              <a:spcBef>
                <a:spcPts val="1067"/>
              </a:spcBef>
              <a:buClr>
                <a:srgbClr val="1E5155">
                  <a:lumMod val="40000"/>
                  <a:lumOff val="60000"/>
                </a:srgbClr>
              </a:buClr>
              <a:buNone/>
            </a:pPr>
            <a:r>
              <a:rPr lang="en-US" sz="2133">
                <a:solidFill>
                  <a:prstClr val="white"/>
                </a:solidFill>
                <a:latin typeface="Century Gothic" panose="020B0502020202020204"/>
                <a:cs typeface="Calibri"/>
              </a:rPr>
              <a:t>Athena - Alexa Saenz</a:t>
            </a:r>
          </a:p>
          <a:p>
            <a:pPr marL="0" indent="0" algn="ctr" defTabSz="487695">
              <a:spcBef>
                <a:spcPts val="1067"/>
              </a:spcBef>
              <a:buClr>
                <a:srgbClr val="1E5155">
                  <a:lumMod val="40000"/>
                  <a:lumOff val="60000"/>
                </a:srgbClr>
              </a:buClr>
              <a:buNone/>
            </a:pPr>
            <a:r>
              <a:rPr lang="en-US" sz="2133">
                <a:solidFill>
                  <a:prstClr val="white"/>
                </a:solidFill>
                <a:latin typeface="Century Gothic" panose="020B0502020202020204"/>
                <a:cs typeface="Calibri"/>
              </a:rPr>
              <a:t> </a:t>
            </a:r>
            <a:r>
              <a:rPr lang="en-US" sz="2133">
                <a:solidFill>
                  <a:prstClr val="white"/>
                </a:solidFill>
                <a:latin typeface="Century Gothic" panose="020B0502020202020204"/>
                <a:ea typeface="+mj-lt"/>
                <a:cs typeface="+mj-lt"/>
              </a:rPr>
              <a:t>Zeus - Vivan Solis</a:t>
            </a:r>
          </a:p>
          <a:p>
            <a:pPr marL="0" indent="0" algn="ctr" defTabSz="487695">
              <a:spcBef>
                <a:spcPts val="1067"/>
              </a:spcBef>
              <a:buClr>
                <a:srgbClr val="1E5155">
                  <a:lumMod val="40000"/>
                  <a:lumOff val="60000"/>
                </a:srgbClr>
              </a:buClr>
              <a:buNone/>
            </a:pPr>
            <a:r>
              <a:rPr lang="en-US" sz="2133">
                <a:solidFill>
                  <a:prstClr val="white"/>
                </a:solidFill>
                <a:latin typeface="Century Gothic" panose="020B0502020202020204"/>
                <a:ea typeface="+mj-lt"/>
                <a:cs typeface="+mj-lt"/>
              </a:rPr>
              <a:t>Poseidon - Alexandria </a:t>
            </a:r>
            <a:r>
              <a:rPr lang="en-US" sz="2133" err="1">
                <a:solidFill>
                  <a:prstClr val="white"/>
                </a:solidFill>
                <a:latin typeface="Century Gothic" panose="020B0502020202020204"/>
                <a:ea typeface="+mj-lt"/>
                <a:cs typeface="+mj-lt"/>
              </a:rPr>
              <a:t>Akelaitis</a:t>
            </a:r>
            <a:endParaRPr lang="en-US" sz="2133">
              <a:solidFill>
                <a:prstClr val="white"/>
              </a:solidFill>
              <a:latin typeface="Century Gothic" panose="020B0502020202020204"/>
              <a:ea typeface="+mj-lt"/>
              <a:cs typeface="+mj-lt"/>
            </a:endParaRPr>
          </a:p>
          <a:p>
            <a:pPr marL="0" indent="0" algn="ctr" defTabSz="487695">
              <a:spcBef>
                <a:spcPts val="1067"/>
              </a:spcBef>
              <a:buClr>
                <a:srgbClr val="1E5155">
                  <a:lumMod val="40000"/>
                  <a:lumOff val="60000"/>
                </a:srgbClr>
              </a:buClr>
              <a:buNone/>
            </a:pPr>
            <a:r>
              <a:rPr lang="en-US" sz="2133">
                <a:solidFill>
                  <a:prstClr val="white"/>
                </a:solidFill>
                <a:latin typeface="Century Gothic" panose="020B0502020202020204"/>
                <a:ea typeface="+mj-lt"/>
                <a:cs typeface="Calibri"/>
              </a:rPr>
              <a:t>Hestia</a:t>
            </a:r>
            <a:r>
              <a:rPr lang="en-US" sz="2133">
                <a:solidFill>
                  <a:prstClr val="white"/>
                </a:solidFill>
                <a:latin typeface="Century Gothic" panose="020B0502020202020204"/>
                <a:cs typeface="Calibri"/>
              </a:rPr>
              <a:t> - Nang Mung </a:t>
            </a:r>
            <a:endParaRPr lang="en-US" sz="2133">
              <a:solidFill>
                <a:prstClr val="white"/>
              </a:solidFill>
              <a:latin typeface="Century Gothic" panose="020B0502020202020204"/>
            </a:endParaRPr>
          </a:p>
        </p:txBody>
      </p:sp>
      <p:pic>
        <p:nvPicPr>
          <p:cNvPr id="10" name="Picture 10" descr="A picture containing window, person, posing&#10;&#10;Description automatically generated">
            <a:extLst>
              <a:ext uri="{FF2B5EF4-FFF2-40B4-BE49-F238E27FC236}">
                <a16:creationId xmlns:a16="http://schemas.microsoft.com/office/drawing/2014/main" id="{549743A4-866B-0817-FDEF-C7BB90E7015E}"/>
              </a:ext>
            </a:extLst>
          </p:cNvPr>
          <p:cNvPicPr>
            <a:picLocks noChangeAspect="1"/>
          </p:cNvPicPr>
          <p:nvPr/>
        </p:nvPicPr>
        <p:blipFill>
          <a:blip r:embed="rId3"/>
          <a:stretch>
            <a:fillRect/>
          </a:stretch>
        </p:blipFill>
        <p:spPr>
          <a:xfrm>
            <a:off x="4609738" y="4989931"/>
            <a:ext cx="3680822" cy="3338447"/>
          </a:xfrm>
          <a:prstGeom prst="rect">
            <a:avLst/>
          </a:prstGeom>
        </p:spPr>
      </p:pic>
      <p:sp>
        <p:nvSpPr>
          <p:cNvPr id="11" name="Content Placeholder 2">
            <a:extLst>
              <a:ext uri="{FF2B5EF4-FFF2-40B4-BE49-F238E27FC236}">
                <a16:creationId xmlns:a16="http://schemas.microsoft.com/office/drawing/2014/main" id="{CCA4118E-9648-B3CA-2EB9-7E1E76956CDB}"/>
              </a:ext>
            </a:extLst>
          </p:cNvPr>
          <p:cNvSpPr>
            <a:spLocks noGrp="1"/>
          </p:cNvSpPr>
          <p:nvPr/>
        </p:nvSpPr>
        <p:spPr>
          <a:xfrm>
            <a:off x="4665156" y="2554516"/>
            <a:ext cx="3169173" cy="2600959"/>
          </a:xfrm>
          <a:prstGeom prst="rect">
            <a:avLst/>
          </a:prstGeom>
        </p:spPr>
        <p:txBody>
          <a:bodyPr vert="horz" lIns="97536" tIns="48768" rIns="97536" bIns="48768" rtlCol="0" anchor="t">
            <a:no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marL="0" indent="0" algn="ctr" defTabSz="487695">
              <a:spcBef>
                <a:spcPts val="1067"/>
              </a:spcBef>
              <a:buClr>
                <a:srgbClr val="1E5155">
                  <a:lumMod val="40000"/>
                  <a:lumOff val="60000"/>
                </a:srgbClr>
              </a:buClr>
              <a:buNone/>
            </a:pPr>
            <a:r>
              <a:rPr lang="en-US" sz="2133">
                <a:solidFill>
                  <a:prstClr val="white"/>
                </a:solidFill>
                <a:latin typeface="Century Gothic" panose="020B0502020202020204"/>
                <a:cs typeface="Calibri"/>
              </a:rPr>
              <a:t>Special Positions</a:t>
            </a:r>
          </a:p>
          <a:p>
            <a:pPr marL="0" indent="0" algn="ctr" defTabSz="487695">
              <a:spcBef>
                <a:spcPts val="1067"/>
              </a:spcBef>
              <a:buClr>
                <a:srgbClr val="1E5155">
                  <a:lumMod val="40000"/>
                  <a:lumOff val="60000"/>
                </a:srgbClr>
              </a:buClr>
              <a:buNone/>
            </a:pPr>
            <a:endParaRPr lang="en-US" sz="2133">
              <a:solidFill>
                <a:prstClr val="white"/>
              </a:solidFill>
              <a:latin typeface="Century Gothic" panose="020B0502020202020204"/>
              <a:cs typeface="Calibri"/>
            </a:endParaRPr>
          </a:p>
          <a:p>
            <a:pPr marL="0" indent="0" algn="ctr" defTabSz="487695">
              <a:spcBef>
                <a:spcPts val="1067"/>
              </a:spcBef>
              <a:buClr>
                <a:srgbClr val="1E5155">
                  <a:lumMod val="40000"/>
                  <a:lumOff val="60000"/>
                </a:srgbClr>
              </a:buClr>
              <a:buNone/>
            </a:pPr>
            <a:r>
              <a:rPr lang="en-US" sz="2133">
                <a:solidFill>
                  <a:prstClr val="white"/>
                </a:solidFill>
                <a:latin typeface="Century Gothic" panose="020B0502020202020204"/>
                <a:cs typeface="Calibri"/>
              </a:rPr>
              <a:t>Parliamentarian: Aidan Lawrence and Historian: Estrella "Stella" Romero</a:t>
            </a:r>
            <a:endParaRPr lang="en-US" sz="2133">
              <a:solidFill>
                <a:prstClr val="white"/>
              </a:solidFill>
              <a:latin typeface="Century Gothic" panose="020B0502020202020204"/>
            </a:endParaRPr>
          </a:p>
          <a:p>
            <a:pPr marL="365771" indent="-365771" algn="ctr" defTabSz="487695">
              <a:spcBef>
                <a:spcPts val="1067"/>
              </a:spcBef>
              <a:buClr>
                <a:srgbClr val="1E5155">
                  <a:lumMod val="40000"/>
                  <a:lumOff val="60000"/>
                </a:srgbClr>
              </a:buClr>
            </a:pPr>
            <a:endParaRPr lang="en-US" sz="2133">
              <a:solidFill>
                <a:prstClr val="white"/>
              </a:solidFill>
              <a:latin typeface="Century Gothic" panose="020B0502020202020204"/>
              <a:cs typeface="Calibri"/>
            </a:endParaRPr>
          </a:p>
        </p:txBody>
      </p:sp>
      <p:pic>
        <p:nvPicPr>
          <p:cNvPr id="14" name="Picture 14">
            <a:extLst>
              <a:ext uri="{FF2B5EF4-FFF2-40B4-BE49-F238E27FC236}">
                <a16:creationId xmlns:a16="http://schemas.microsoft.com/office/drawing/2014/main" id="{4AA54FFA-0654-7484-519C-C1683F04C654}"/>
              </a:ext>
            </a:extLst>
          </p:cNvPr>
          <p:cNvPicPr>
            <a:picLocks noChangeAspect="1"/>
          </p:cNvPicPr>
          <p:nvPr/>
        </p:nvPicPr>
        <p:blipFill>
          <a:blip r:embed="rId4"/>
          <a:stretch>
            <a:fillRect/>
          </a:stretch>
        </p:blipFill>
        <p:spPr>
          <a:xfrm>
            <a:off x="9265920" y="1221602"/>
            <a:ext cx="2926080" cy="4035972"/>
          </a:xfrm>
          <a:prstGeom prst="rect">
            <a:avLst/>
          </a:prstGeom>
        </p:spPr>
      </p:pic>
      <p:sp>
        <p:nvSpPr>
          <p:cNvPr id="15" name="TextBox 14">
            <a:extLst>
              <a:ext uri="{FF2B5EF4-FFF2-40B4-BE49-F238E27FC236}">
                <a16:creationId xmlns:a16="http://schemas.microsoft.com/office/drawing/2014/main" id="{0D94A85A-7891-9CA9-4E2D-A1864E6F9F2E}"/>
              </a:ext>
            </a:extLst>
          </p:cNvPr>
          <p:cNvSpPr txBox="1"/>
          <p:nvPr/>
        </p:nvSpPr>
        <p:spPr>
          <a:xfrm>
            <a:off x="9161418" y="5306423"/>
            <a:ext cx="3436982" cy="2757678"/>
          </a:xfrm>
          <a:prstGeom prst="rect">
            <a:avLst/>
          </a:prstGeom>
          <a:noFill/>
        </p:spPr>
        <p:txBody>
          <a:bodyPr rot="0" spcFirstLastPara="0" vertOverflow="overflow" horzOverflow="overflow" vert="horz" wrap="square" lIns="97536" tIns="48768" rIns="97536" bIns="48768" numCol="1" spcCol="0" rtlCol="0" fromWordArt="0" anchor="t" anchorCtr="0" forceAA="0" compatLnSpc="1">
            <a:prstTxWarp prst="textNoShape">
              <a:avLst/>
            </a:prstTxWarp>
            <a:spAutoFit/>
          </a:bodyPr>
          <a:lstStyle/>
          <a:p>
            <a:pPr algn="ctr" defTabSz="975390"/>
            <a:r>
              <a:rPr lang="en-US" sz="1920" kern="1200">
                <a:solidFill>
                  <a:prstClr val="white"/>
                </a:solidFill>
                <a:latin typeface="Century Gothic" panose="020B0502020202020204"/>
                <a:ea typeface="+mn-ea"/>
                <a:cs typeface="+mn-cs"/>
              </a:rPr>
              <a:t>Sponsor</a:t>
            </a:r>
          </a:p>
          <a:p>
            <a:pPr algn="ctr" defTabSz="975390"/>
            <a:r>
              <a:rPr lang="en-US" sz="1920" kern="1200">
                <a:solidFill>
                  <a:prstClr val="white"/>
                </a:solidFill>
                <a:latin typeface="Century Gothic" panose="020B0502020202020204"/>
                <a:ea typeface="+mn-ea"/>
                <a:cs typeface="+mn-cs"/>
              </a:rPr>
              <a:t>Mrs. Butler has been the sponsor of SGA for 6 years. If you have any questions pertaining to SGA or its events, you can find her in Room 222 or email her at </a:t>
            </a:r>
            <a:r>
              <a:rPr lang="en-US" sz="1920" kern="1200">
                <a:solidFill>
                  <a:srgbClr val="58C1BA"/>
                </a:solidFill>
                <a:latin typeface="Century Gothic" panose="020B0502020202020204"/>
                <a:ea typeface="+mn-ea"/>
                <a:cs typeface="Segoe UI"/>
                <a:hlinkClick r:id="rId5"/>
              </a:rPr>
              <a:t>butler.ashley@somersetcollegeprep.org</a:t>
            </a:r>
            <a:r>
              <a:rPr lang="en-US" sz="1920" kern="1200">
                <a:solidFill>
                  <a:prstClr val="white"/>
                </a:solidFill>
                <a:latin typeface="Century Gothic" panose="020B0502020202020204"/>
                <a:ea typeface="+mn-ea"/>
                <a:cs typeface="+mn-cs"/>
              </a:rPr>
              <a:t>. ​</a:t>
            </a:r>
          </a:p>
        </p:txBody>
      </p:sp>
    </p:spTree>
    <p:extLst>
      <p:ext uri="{BB962C8B-B14F-4D97-AF65-F5344CB8AC3E}">
        <p14:creationId xmlns:p14="http://schemas.microsoft.com/office/powerpoint/2010/main" val="9863405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46F92-F109-73EC-7658-E9B9EE459180}"/>
              </a:ext>
            </a:extLst>
          </p:cNvPr>
          <p:cNvSpPr>
            <a:spLocks noGrp="1"/>
          </p:cNvSpPr>
          <p:nvPr>
            <p:ph type="title"/>
          </p:nvPr>
        </p:nvSpPr>
        <p:spPr>
          <a:xfrm>
            <a:off x="2187059" y="1702099"/>
            <a:ext cx="8533830" cy="1493899"/>
          </a:xfrm>
        </p:spPr>
        <p:txBody>
          <a:bodyPr/>
          <a:lstStyle/>
          <a:p>
            <a:r>
              <a:rPr lang="en-US">
                <a:cs typeface="Calibri Light"/>
              </a:rPr>
              <a:t>Committees</a:t>
            </a:r>
            <a:endParaRPr lang="en-US"/>
          </a:p>
        </p:txBody>
      </p:sp>
      <p:graphicFrame>
        <p:nvGraphicFramePr>
          <p:cNvPr id="3" name="Diagram 4">
            <a:extLst>
              <a:ext uri="{FF2B5EF4-FFF2-40B4-BE49-F238E27FC236}">
                <a16:creationId xmlns:a16="http://schemas.microsoft.com/office/drawing/2014/main" id="{FB188359-8449-ABAB-BB4F-1D4CD04E101E}"/>
              </a:ext>
            </a:extLst>
          </p:cNvPr>
          <p:cNvGraphicFramePr>
            <a:graphicFrameLocks noGrp="1"/>
          </p:cNvGraphicFramePr>
          <p:nvPr>
            <p:ph idx="1"/>
          </p:nvPr>
        </p:nvGraphicFramePr>
        <p:xfrm>
          <a:off x="1339427" y="3571241"/>
          <a:ext cx="9543627" cy="447547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 name="Picture 10" descr="A picture containing text, book&#10;&#10;Description automatically generated">
            <a:extLst>
              <a:ext uri="{FF2B5EF4-FFF2-40B4-BE49-F238E27FC236}">
                <a16:creationId xmlns:a16="http://schemas.microsoft.com/office/drawing/2014/main" id="{A4260E7D-2E37-66EB-DBC1-A879727B059C}"/>
              </a:ext>
            </a:extLst>
          </p:cNvPr>
          <p:cNvPicPr>
            <a:picLocks noChangeAspect="1"/>
          </p:cNvPicPr>
          <p:nvPr/>
        </p:nvPicPr>
        <p:blipFill>
          <a:blip r:embed="rId7"/>
          <a:stretch>
            <a:fillRect/>
          </a:stretch>
        </p:blipFill>
        <p:spPr>
          <a:xfrm>
            <a:off x="9379217" y="5980589"/>
            <a:ext cx="1791225" cy="2253321"/>
          </a:xfrm>
          <a:prstGeom prst="rect">
            <a:avLst/>
          </a:prstGeom>
        </p:spPr>
      </p:pic>
      <p:pic>
        <p:nvPicPr>
          <p:cNvPr id="11" name="Picture 11" descr="A picture containing text&#10;&#10;Description automatically generated">
            <a:extLst>
              <a:ext uri="{FF2B5EF4-FFF2-40B4-BE49-F238E27FC236}">
                <a16:creationId xmlns:a16="http://schemas.microsoft.com/office/drawing/2014/main" id="{9B813AEC-E8A8-E689-BD08-D8A3507BE987}"/>
              </a:ext>
            </a:extLst>
          </p:cNvPr>
          <p:cNvPicPr>
            <a:picLocks noChangeAspect="1"/>
          </p:cNvPicPr>
          <p:nvPr/>
        </p:nvPicPr>
        <p:blipFill>
          <a:blip r:embed="rId8"/>
          <a:stretch>
            <a:fillRect/>
          </a:stretch>
        </p:blipFill>
        <p:spPr>
          <a:xfrm>
            <a:off x="10766204" y="2313937"/>
            <a:ext cx="1791228" cy="2514607"/>
          </a:xfrm>
          <a:prstGeom prst="rect">
            <a:avLst/>
          </a:prstGeom>
        </p:spPr>
      </p:pic>
      <p:pic>
        <p:nvPicPr>
          <p:cNvPr id="31" name="Picture 31">
            <a:extLst>
              <a:ext uri="{FF2B5EF4-FFF2-40B4-BE49-F238E27FC236}">
                <a16:creationId xmlns:a16="http://schemas.microsoft.com/office/drawing/2014/main" id="{AA9DF119-395A-6F50-2D0C-CDDB3A3B360C}"/>
              </a:ext>
            </a:extLst>
          </p:cNvPr>
          <p:cNvPicPr>
            <a:picLocks noChangeAspect="1"/>
          </p:cNvPicPr>
          <p:nvPr/>
        </p:nvPicPr>
        <p:blipFill>
          <a:blip r:embed="rId9"/>
          <a:stretch>
            <a:fillRect/>
          </a:stretch>
        </p:blipFill>
        <p:spPr>
          <a:xfrm>
            <a:off x="275390" y="1642521"/>
            <a:ext cx="1645975" cy="2228639"/>
          </a:xfrm>
          <a:prstGeom prst="rect">
            <a:avLst/>
          </a:prstGeom>
        </p:spPr>
      </p:pic>
      <p:pic>
        <p:nvPicPr>
          <p:cNvPr id="32" name="Picture 32">
            <a:extLst>
              <a:ext uri="{FF2B5EF4-FFF2-40B4-BE49-F238E27FC236}">
                <a16:creationId xmlns:a16="http://schemas.microsoft.com/office/drawing/2014/main" id="{D2816681-081C-BE17-1FD0-D74E860E524C}"/>
              </a:ext>
            </a:extLst>
          </p:cNvPr>
          <p:cNvPicPr>
            <a:picLocks noChangeAspect="1"/>
          </p:cNvPicPr>
          <p:nvPr/>
        </p:nvPicPr>
        <p:blipFill>
          <a:blip r:embed="rId10"/>
          <a:stretch>
            <a:fillRect/>
          </a:stretch>
        </p:blipFill>
        <p:spPr>
          <a:xfrm>
            <a:off x="5895977" y="1400043"/>
            <a:ext cx="1791228" cy="2339613"/>
          </a:xfrm>
          <a:prstGeom prst="rect">
            <a:avLst/>
          </a:prstGeom>
        </p:spPr>
      </p:pic>
      <p:pic>
        <p:nvPicPr>
          <p:cNvPr id="12" name="Picture 12" descr="A picture containing text&#10;&#10;Description automatically generated">
            <a:extLst>
              <a:ext uri="{FF2B5EF4-FFF2-40B4-BE49-F238E27FC236}">
                <a16:creationId xmlns:a16="http://schemas.microsoft.com/office/drawing/2014/main" id="{8A51067B-8627-3C19-C7CF-ACDF86AFC7C2}"/>
              </a:ext>
            </a:extLst>
          </p:cNvPr>
          <p:cNvPicPr>
            <a:picLocks noChangeAspect="1"/>
          </p:cNvPicPr>
          <p:nvPr/>
        </p:nvPicPr>
        <p:blipFill>
          <a:blip r:embed="rId11"/>
          <a:stretch>
            <a:fillRect/>
          </a:stretch>
        </p:blipFill>
        <p:spPr>
          <a:xfrm>
            <a:off x="1052040" y="6193965"/>
            <a:ext cx="1729885" cy="2227134"/>
          </a:xfrm>
          <a:prstGeom prst="rect">
            <a:avLst/>
          </a:prstGeom>
        </p:spPr>
      </p:pic>
    </p:spTree>
    <p:extLst>
      <p:ext uri="{BB962C8B-B14F-4D97-AF65-F5344CB8AC3E}">
        <p14:creationId xmlns:p14="http://schemas.microsoft.com/office/powerpoint/2010/main" val="4245372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E6FF8-7865-9A20-D59B-6E795301C4D2}"/>
              </a:ext>
            </a:extLst>
          </p:cNvPr>
          <p:cNvSpPr>
            <a:spLocks noGrp="1"/>
          </p:cNvSpPr>
          <p:nvPr>
            <p:ph type="title"/>
          </p:nvPr>
        </p:nvSpPr>
        <p:spPr>
          <a:xfrm>
            <a:off x="1966442" y="1702099"/>
            <a:ext cx="8754448" cy="1493899"/>
          </a:xfrm>
        </p:spPr>
        <p:txBody>
          <a:bodyPr/>
          <a:lstStyle/>
          <a:p>
            <a:r>
              <a:rPr lang="en-US">
                <a:cs typeface="Calibri Light"/>
              </a:rPr>
              <a:t>Committees </a:t>
            </a:r>
            <a:endParaRPr lang="en-US"/>
          </a:p>
        </p:txBody>
      </p:sp>
      <p:graphicFrame>
        <p:nvGraphicFramePr>
          <p:cNvPr id="4" name="Diagram 4">
            <a:extLst>
              <a:ext uri="{FF2B5EF4-FFF2-40B4-BE49-F238E27FC236}">
                <a16:creationId xmlns:a16="http://schemas.microsoft.com/office/drawing/2014/main" id="{966A4AEC-CBA7-457B-C5F1-131F19817C4D}"/>
              </a:ext>
            </a:extLst>
          </p:cNvPr>
          <p:cNvGraphicFramePr>
            <a:graphicFrameLocks noGrp="1"/>
          </p:cNvGraphicFramePr>
          <p:nvPr>
            <p:ph idx="1"/>
          </p:nvPr>
        </p:nvGraphicFramePr>
        <p:xfrm>
          <a:off x="1176867" y="3408681"/>
          <a:ext cx="9543627" cy="447547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6" name="Picture 46" descr="Text, letter&#10;&#10;Description automatically generated">
            <a:extLst>
              <a:ext uri="{FF2B5EF4-FFF2-40B4-BE49-F238E27FC236}">
                <a16:creationId xmlns:a16="http://schemas.microsoft.com/office/drawing/2014/main" id="{226194CD-CD53-1FB2-035F-979748A7EFD7}"/>
              </a:ext>
            </a:extLst>
          </p:cNvPr>
          <p:cNvPicPr>
            <a:picLocks noChangeAspect="1"/>
          </p:cNvPicPr>
          <p:nvPr/>
        </p:nvPicPr>
        <p:blipFill>
          <a:blip r:embed="rId7"/>
          <a:stretch>
            <a:fillRect/>
          </a:stretch>
        </p:blipFill>
        <p:spPr>
          <a:xfrm>
            <a:off x="1266741" y="6508144"/>
            <a:ext cx="1576525" cy="1905494"/>
          </a:xfrm>
          <a:prstGeom prst="rect">
            <a:avLst/>
          </a:prstGeom>
        </p:spPr>
      </p:pic>
      <p:pic>
        <p:nvPicPr>
          <p:cNvPr id="47" name="Picture 47" descr="A picture containing text, book&#10;&#10;Description automatically generated">
            <a:extLst>
              <a:ext uri="{FF2B5EF4-FFF2-40B4-BE49-F238E27FC236}">
                <a16:creationId xmlns:a16="http://schemas.microsoft.com/office/drawing/2014/main" id="{20235FBE-C863-D6FA-EB52-0A2F651E27E1}"/>
              </a:ext>
            </a:extLst>
          </p:cNvPr>
          <p:cNvPicPr>
            <a:picLocks noChangeAspect="1"/>
          </p:cNvPicPr>
          <p:nvPr/>
        </p:nvPicPr>
        <p:blipFill>
          <a:blip r:embed="rId8"/>
          <a:stretch>
            <a:fillRect/>
          </a:stretch>
        </p:blipFill>
        <p:spPr>
          <a:xfrm>
            <a:off x="310660" y="1989052"/>
            <a:ext cx="1269810" cy="1671625"/>
          </a:xfrm>
          <a:prstGeom prst="rect">
            <a:avLst/>
          </a:prstGeom>
        </p:spPr>
      </p:pic>
      <p:pic>
        <p:nvPicPr>
          <p:cNvPr id="48" name="Picture 48">
            <a:extLst>
              <a:ext uri="{FF2B5EF4-FFF2-40B4-BE49-F238E27FC236}">
                <a16:creationId xmlns:a16="http://schemas.microsoft.com/office/drawing/2014/main" id="{2A1FDB64-3899-BD69-D4FE-0F0E3C06D31D}"/>
              </a:ext>
            </a:extLst>
          </p:cNvPr>
          <p:cNvPicPr>
            <a:picLocks noChangeAspect="1"/>
          </p:cNvPicPr>
          <p:nvPr/>
        </p:nvPicPr>
        <p:blipFill>
          <a:blip r:embed="rId9"/>
          <a:stretch>
            <a:fillRect/>
          </a:stretch>
        </p:blipFill>
        <p:spPr>
          <a:xfrm>
            <a:off x="9486756" y="5747215"/>
            <a:ext cx="1929250" cy="2522535"/>
          </a:xfrm>
          <a:prstGeom prst="rect">
            <a:avLst/>
          </a:prstGeom>
        </p:spPr>
      </p:pic>
      <p:pic>
        <p:nvPicPr>
          <p:cNvPr id="49" name="Picture 49" descr="Text&#10;&#10;Description automatically generated">
            <a:extLst>
              <a:ext uri="{FF2B5EF4-FFF2-40B4-BE49-F238E27FC236}">
                <a16:creationId xmlns:a16="http://schemas.microsoft.com/office/drawing/2014/main" id="{EF7E4A67-756F-4FCA-7D5C-5A517B431081}"/>
              </a:ext>
            </a:extLst>
          </p:cNvPr>
          <p:cNvPicPr>
            <a:picLocks noChangeAspect="1"/>
          </p:cNvPicPr>
          <p:nvPr/>
        </p:nvPicPr>
        <p:blipFill>
          <a:blip r:embed="rId10"/>
          <a:stretch>
            <a:fillRect/>
          </a:stretch>
        </p:blipFill>
        <p:spPr>
          <a:xfrm>
            <a:off x="10836311" y="2866323"/>
            <a:ext cx="2005930" cy="2594727"/>
          </a:xfrm>
          <a:prstGeom prst="rect">
            <a:avLst/>
          </a:prstGeom>
        </p:spPr>
      </p:pic>
      <p:pic>
        <p:nvPicPr>
          <p:cNvPr id="50" name="Picture 50">
            <a:extLst>
              <a:ext uri="{FF2B5EF4-FFF2-40B4-BE49-F238E27FC236}">
                <a16:creationId xmlns:a16="http://schemas.microsoft.com/office/drawing/2014/main" id="{5382C1D0-E54D-5F79-88B4-DCAA69B82E29}"/>
              </a:ext>
            </a:extLst>
          </p:cNvPr>
          <p:cNvPicPr>
            <a:picLocks noChangeAspect="1"/>
          </p:cNvPicPr>
          <p:nvPr/>
        </p:nvPicPr>
        <p:blipFill>
          <a:blip r:embed="rId11"/>
          <a:stretch>
            <a:fillRect/>
          </a:stretch>
        </p:blipFill>
        <p:spPr>
          <a:xfrm>
            <a:off x="5905179" y="1787874"/>
            <a:ext cx="1591862" cy="1917121"/>
          </a:xfrm>
          <a:prstGeom prst="rect">
            <a:avLst/>
          </a:prstGeom>
        </p:spPr>
      </p:pic>
    </p:spTree>
    <p:extLst>
      <p:ext uri="{BB962C8B-B14F-4D97-AF65-F5344CB8AC3E}">
        <p14:creationId xmlns:p14="http://schemas.microsoft.com/office/powerpoint/2010/main" val="39747506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45" name="Rectangle 44">
            <a:extLst>
              <a:ext uri="{FF2B5EF4-FFF2-40B4-BE49-F238E27FC236}">
                <a16:creationId xmlns:a16="http://schemas.microsoft.com/office/drawing/2014/main" id="{C8A3C342-1D03-412F-8DD3-BF519E8E0A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219200"/>
            <a:ext cx="13004800" cy="73152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defTabSz="975390">
              <a:defRPr/>
            </a:pPr>
            <a:endParaRPr lang="en-US" sz="1920" kern="1200">
              <a:solidFill>
                <a:prstClr val="white"/>
              </a:solidFill>
              <a:latin typeface="Century Gothic" panose="020B0502020202020204"/>
            </a:endParaRPr>
          </a:p>
        </p:txBody>
      </p:sp>
      <p:sp>
        <p:nvSpPr>
          <p:cNvPr id="2" name="Title 1">
            <a:extLst>
              <a:ext uri="{FF2B5EF4-FFF2-40B4-BE49-F238E27FC236}">
                <a16:creationId xmlns:a16="http://schemas.microsoft.com/office/drawing/2014/main" id="{D48D4F18-C317-799F-C967-A67C729E6116}"/>
              </a:ext>
            </a:extLst>
          </p:cNvPr>
          <p:cNvSpPr>
            <a:spLocks noGrp="1"/>
          </p:cNvSpPr>
          <p:nvPr>
            <p:ph type="title"/>
          </p:nvPr>
        </p:nvSpPr>
        <p:spPr>
          <a:xfrm>
            <a:off x="692192" y="1890417"/>
            <a:ext cx="6600736" cy="1730476"/>
          </a:xfrm>
        </p:spPr>
        <p:txBody>
          <a:bodyPr>
            <a:normAutofit/>
          </a:bodyPr>
          <a:lstStyle/>
          <a:p>
            <a:r>
              <a:rPr lang="en-US">
                <a:solidFill>
                  <a:srgbClr val="EBEBEB"/>
                </a:solidFill>
                <a:cs typeface="Calibri Light"/>
              </a:rPr>
              <a:t>Special Committees </a:t>
            </a:r>
            <a:endParaRPr lang="en-US">
              <a:solidFill>
                <a:srgbClr val="EBEBEB"/>
              </a:solidFill>
            </a:endParaRPr>
          </a:p>
        </p:txBody>
      </p:sp>
      <p:sp>
        <p:nvSpPr>
          <p:cNvPr id="47" name="Freeform 31">
            <a:extLst>
              <a:ext uri="{FF2B5EF4-FFF2-40B4-BE49-F238E27FC236}">
                <a16:creationId xmlns:a16="http://schemas.microsoft.com/office/drawing/2014/main" id="{81CC9B02-E087-4350-AEBD-2C3CF001AF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83706" y="1219199"/>
            <a:ext cx="596770" cy="3956951"/>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defTabSz="975390">
              <a:defRPr/>
            </a:pPr>
            <a:endParaRPr lang="en-US" sz="1920" kern="1200">
              <a:solidFill>
                <a:prstClr val="white"/>
              </a:solidFill>
              <a:latin typeface="Century Gothic" panose="020B0502020202020204"/>
              <a:ea typeface="+mn-ea"/>
              <a:cs typeface="+mn-cs"/>
            </a:endParaRPr>
          </a:p>
        </p:txBody>
      </p:sp>
      <p:pic>
        <p:nvPicPr>
          <p:cNvPr id="40" name="Picture 40">
            <a:extLst>
              <a:ext uri="{FF2B5EF4-FFF2-40B4-BE49-F238E27FC236}">
                <a16:creationId xmlns:a16="http://schemas.microsoft.com/office/drawing/2014/main" id="{85FCE611-F64A-52B8-1003-36261FE2893C}"/>
              </a:ext>
            </a:extLst>
          </p:cNvPr>
          <p:cNvPicPr>
            <a:picLocks noChangeAspect="1"/>
          </p:cNvPicPr>
          <p:nvPr/>
        </p:nvPicPr>
        <p:blipFill rotWithShape="1">
          <a:blip r:embed="rId3"/>
          <a:srcRect l="17380" r="1221"/>
          <a:stretch/>
        </p:blipFill>
        <p:spPr>
          <a:xfrm>
            <a:off x="7712375" y="1219203"/>
            <a:ext cx="5292873" cy="3657599"/>
          </a:xfrm>
          <a:custGeom>
            <a:avLst/>
            <a:gdLst/>
            <a:ahLst/>
            <a:cxnLst/>
            <a:rect l="l" t="t" r="r" b="b"/>
            <a:pathLst>
              <a:path w="4962068" h="3428999">
                <a:moveTo>
                  <a:pt x="0" y="0"/>
                </a:moveTo>
                <a:lnTo>
                  <a:pt x="1343538" y="0"/>
                </a:lnTo>
                <a:lnTo>
                  <a:pt x="1343538" y="1"/>
                </a:lnTo>
                <a:lnTo>
                  <a:pt x="4962068" y="1"/>
                </a:lnTo>
                <a:lnTo>
                  <a:pt x="4962067" y="3428999"/>
                </a:lnTo>
                <a:lnTo>
                  <a:pt x="250957" y="3428999"/>
                </a:lnTo>
                <a:lnTo>
                  <a:pt x="250957" y="3343961"/>
                </a:lnTo>
                <a:lnTo>
                  <a:pt x="251965" y="3201315"/>
                </a:lnTo>
                <a:lnTo>
                  <a:pt x="250957" y="3057297"/>
                </a:lnTo>
                <a:lnTo>
                  <a:pt x="248940" y="2911221"/>
                </a:lnTo>
                <a:lnTo>
                  <a:pt x="247091" y="2765146"/>
                </a:lnTo>
                <a:lnTo>
                  <a:pt x="243057" y="2617013"/>
                </a:lnTo>
                <a:lnTo>
                  <a:pt x="238855" y="2467509"/>
                </a:lnTo>
                <a:lnTo>
                  <a:pt x="233980" y="2318004"/>
                </a:lnTo>
                <a:lnTo>
                  <a:pt x="227089" y="2167128"/>
                </a:lnTo>
                <a:lnTo>
                  <a:pt x="218852" y="2014881"/>
                </a:lnTo>
                <a:lnTo>
                  <a:pt x="210952" y="1861947"/>
                </a:lnTo>
                <a:lnTo>
                  <a:pt x="200867" y="1709014"/>
                </a:lnTo>
                <a:lnTo>
                  <a:pt x="188764" y="1554023"/>
                </a:lnTo>
                <a:lnTo>
                  <a:pt x="176662" y="1401090"/>
                </a:lnTo>
                <a:lnTo>
                  <a:pt x="162710" y="1245413"/>
                </a:lnTo>
                <a:lnTo>
                  <a:pt x="147414" y="1089051"/>
                </a:lnTo>
                <a:lnTo>
                  <a:pt x="131278" y="934746"/>
                </a:lnTo>
                <a:lnTo>
                  <a:pt x="112452" y="778383"/>
                </a:lnTo>
                <a:lnTo>
                  <a:pt x="92281" y="622707"/>
                </a:lnTo>
                <a:lnTo>
                  <a:pt x="72278" y="466344"/>
                </a:lnTo>
                <a:lnTo>
                  <a:pt x="48914" y="310668"/>
                </a:lnTo>
                <a:lnTo>
                  <a:pt x="25045" y="155677"/>
                </a:lnTo>
                <a:close/>
              </a:path>
            </a:pathLst>
          </a:custGeom>
        </p:spPr>
      </p:pic>
      <p:pic>
        <p:nvPicPr>
          <p:cNvPr id="39" name="Picture 39" descr="A group of people posing for a photo&#10;&#10;Description automatically generated">
            <a:extLst>
              <a:ext uri="{FF2B5EF4-FFF2-40B4-BE49-F238E27FC236}">
                <a16:creationId xmlns:a16="http://schemas.microsoft.com/office/drawing/2014/main" id="{A2860B40-29AB-3E83-6E96-B3D041441CAA}"/>
              </a:ext>
            </a:extLst>
          </p:cNvPr>
          <p:cNvPicPr>
            <a:picLocks noChangeAspect="1"/>
          </p:cNvPicPr>
          <p:nvPr/>
        </p:nvPicPr>
        <p:blipFill rotWithShape="1">
          <a:blip r:embed="rId4"/>
          <a:srcRect r="-1" b="5681"/>
          <a:stretch/>
        </p:blipFill>
        <p:spPr>
          <a:xfrm>
            <a:off x="7710673" y="4876797"/>
            <a:ext cx="5294127" cy="3657602"/>
          </a:xfrm>
          <a:custGeom>
            <a:avLst/>
            <a:gdLst/>
            <a:ahLst/>
            <a:cxnLst/>
            <a:rect l="l" t="t" r="r" b="b"/>
            <a:pathLst>
              <a:path w="4963244" h="3429002">
                <a:moveTo>
                  <a:pt x="252134" y="0"/>
                </a:moveTo>
                <a:lnTo>
                  <a:pt x="4963244" y="0"/>
                </a:lnTo>
                <a:lnTo>
                  <a:pt x="4963244" y="3429002"/>
                </a:lnTo>
                <a:lnTo>
                  <a:pt x="900697" y="3429002"/>
                </a:lnTo>
                <a:lnTo>
                  <a:pt x="900697" y="3429001"/>
                </a:lnTo>
                <a:lnTo>
                  <a:pt x="0" y="3429001"/>
                </a:lnTo>
                <a:lnTo>
                  <a:pt x="5883" y="3388539"/>
                </a:lnTo>
                <a:lnTo>
                  <a:pt x="23196" y="3269895"/>
                </a:lnTo>
                <a:lnTo>
                  <a:pt x="35299" y="3183484"/>
                </a:lnTo>
                <a:lnTo>
                  <a:pt x="48073" y="3080614"/>
                </a:lnTo>
                <a:lnTo>
                  <a:pt x="63369" y="2958542"/>
                </a:lnTo>
                <a:lnTo>
                  <a:pt x="79506" y="2823439"/>
                </a:lnTo>
                <a:lnTo>
                  <a:pt x="96483" y="2671192"/>
                </a:lnTo>
                <a:lnTo>
                  <a:pt x="114469" y="2505228"/>
                </a:lnTo>
                <a:lnTo>
                  <a:pt x="132454" y="2324863"/>
                </a:lnTo>
                <a:lnTo>
                  <a:pt x="150776" y="2132839"/>
                </a:lnTo>
                <a:lnTo>
                  <a:pt x="167753" y="1925727"/>
                </a:lnTo>
                <a:lnTo>
                  <a:pt x="184058" y="1709014"/>
                </a:lnTo>
                <a:lnTo>
                  <a:pt x="198849" y="1479957"/>
                </a:lnTo>
                <a:lnTo>
                  <a:pt x="212969" y="1241299"/>
                </a:lnTo>
                <a:lnTo>
                  <a:pt x="226248" y="992353"/>
                </a:lnTo>
                <a:lnTo>
                  <a:pt x="230955" y="864794"/>
                </a:lnTo>
                <a:lnTo>
                  <a:pt x="236165" y="734493"/>
                </a:lnTo>
                <a:lnTo>
                  <a:pt x="241040" y="602134"/>
                </a:lnTo>
                <a:lnTo>
                  <a:pt x="244234" y="469088"/>
                </a:lnTo>
                <a:lnTo>
                  <a:pt x="247091" y="333300"/>
                </a:lnTo>
                <a:lnTo>
                  <a:pt x="250117" y="196140"/>
                </a:lnTo>
                <a:lnTo>
                  <a:pt x="252134" y="56237"/>
                </a:lnTo>
                <a:close/>
              </a:path>
            </a:pathLst>
          </a:custGeom>
        </p:spPr>
      </p:pic>
      <p:graphicFrame>
        <p:nvGraphicFramePr>
          <p:cNvPr id="4" name="Diagram 4">
            <a:extLst>
              <a:ext uri="{FF2B5EF4-FFF2-40B4-BE49-F238E27FC236}">
                <a16:creationId xmlns:a16="http://schemas.microsoft.com/office/drawing/2014/main" id="{77D5E9F0-BEE6-4E00-AE01-A2744E196A77}"/>
              </a:ext>
            </a:extLst>
          </p:cNvPr>
          <p:cNvGraphicFramePr>
            <a:graphicFrameLocks noGrp="1"/>
          </p:cNvGraphicFramePr>
          <p:nvPr>
            <p:ph idx="1"/>
          </p:nvPr>
        </p:nvGraphicFramePr>
        <p:xfrm>
          <a:off x="692193" y="3053368"/>
          <a:ext cx="6600735" cy="403778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540" name="Picture 540" descr="Qr code&#10;&#10;Description automatically generated">
            <a:extLst>
              <a:ext uri="{FF2B5EF4-FFF2-40B4-BE49-F238E27FC236}">
                <a16:creationId xmlns:a16="http://schemas.microsoft.com/office/drawing/2014/main" id="{6F12E3CD-0735-8E69-4F7C-D22A2C867A79}"/>
              </a:ext>
            </a:extLst>
          </p:cNvPr>
          <p:cNvPicPr>
            <a:picLocks noChangeAspect="1"/>
          </p:cNvPicPr>
          <p:nvPr/>
        </p:nvPicPr>
        <p:blipFill>
          <a:blip r:embed="rId10"/>
          <a:stretch>
            <a:fillRect/>
          </a:stretch>
        </p:blipFill>
        <p:spPr>
          <a:xfrm>
            <a:off x="1955758" y="6533292"/>
            <a:ext cx="1438503" cy="1438502"/>
          </a:xfrm>
          <a:prstGeom prst="rect">
            <a:avLst/>
          </a:prstGeom>
        </p:spPr>
      </p:pic>
    </p:spTree>
    <p:extLst>
      <p:ext uri="{BB962C8B-B14F-4D97-AF65-F5344CB8AC3E}">
        <p14:creationId xmlns:p14="http://schemas.microsoft.com/office/powerpoint/2010/main" val="8518185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72C96BBD-6CFA-0406-7AEE-9A395EE55C30}"/>
              </a:ext>
            </a:extLst>
          </p:cNvPr>
          <p:cNvSpPr>
            <a:spLocks noGrp="1"/>
          </p:cNvSpPr>
          <p:nvPr>
            <p:ph type="body" idx="1"/>
          </p:nvPr>
        </p:nvSpPr>
        <p:spPr>
          <a:xfrm>
            <a:off x="840137" y="1625600"/>
            <a:ext cx="4689427" cy="614679"/>
          </a:xfrm>
        </p:spPr>
        <p:txBody>
          <a:bodyPr/>
          <a:lstStyle/>
          <a:p>
            <a:r>
              <a:rPr lang="en-US">
                <a:ea typeface="+mj-lt"/>
                <a:cs typeface="+mj-lt"/>
              </a:rPr>
              <a:t>What Events Does SGA Host?</a:t>
            </a:r>
            <a:endParaRPr lang="en-US"/>
          </a:p>
        </p:txBody>
      </p:sp>
      <p:sp>
        <p:nvSpPr>
          <p:cNvPr id="3" name="Content Placeholder 2">
            <a:extLst>
              <a:ext uri="{FF2B5EF4-FFF2-40B4-BE49-F238E27FC236}">
                <a16:creationId xmlns:a16="http://schemas.microsoft.com/office/drawing/2014/main" id="{03BCF48B-7350-E914-2934-381B19FF4F37}"/>
              </a:ext>
            </a:extLst>
          </p:cNvPr>
          <p:cNvSpPr>
            <a:spLocks noGrp="1"/>
          </p:cNvSpPr>
          <p:nvPr>
            <p:ph sz="half" idx="2"/>
          </p:nvPr>
        </p:nvSpPr>
        <p:spPr>
          <a:xfrm>
            <a:off x="503404" y="2484846"/>
            <a:ext cx="4689428" cy="3991187"/>
          </a:xfrm>
        </p:spPr>
        <p:txBody>
          <a:bodyPr vert="horz" lIns="97536" tIns="48768" rIns="97536" bIns="48768" rtlCol="0" anchor="t">
            <a:noAutofit/>
          </a:bodyPr>
          <a:lstStyle/>
          <a:p>
            <a:pPr>
              <a:spcBef>
                <a:spcPts val="0"/>
              </a:spcBef>
            </a:pPr>
            <a:r>
              <a:rPr lang="en-US" sz="1707">
                <a:ea typeface="+mj-lt"/>
                <a:cs typeface="+mj-lt"/>
              </a:rPr>
              <a:t>Blood drives</a:t>
            </a:r>
            <a:endParaRPr lang="en-US" sz="1707"/>
          </a:p>
          <a:p>
            <a:pPr>
              <a:spcBef>
                <a:spcPts val="0"/>
              </a:spcBef>
              <a:buClr>
                <a:srgbClr val="8AD0D6"/>
              </a:buClr>
            </a:pPr>
            <a:r>
              <a:rPr lang="en-US" sz="1707">
                <a:ea typeface="+mj-lt"/>
                <a:cs typeface="+mj-lt"/>
              </a:rPr>
              <a:t>Homecoming</a:t>
            </a:r>
          </a:p>
          <a:p>
            <a:pPr>
              <a:spcBef>
                <a:spcPts val="0"/>
              </a:spcBef>
              <a:buClr>
                <a:srgbClr val="8AD0D6"/>
              </a:buClr>
            </a:pPr>
            <a:r>
              <a:rPr lang="en-US" sz="1707">
                <a:ea typeface="+mj-lt"/>
                <a:cs typeface="+mj-lt"/>
              </a:rPr>
              <a:t>House Games/Competitions (not Pop-Up House Games)</a:t>
            </a:r>
          </a:p>
          <a:p>
            <a:pPr>
              <a:spcBef>
                <a:spcPts val="0"/>
              </a:spcBef>
              <a:buClr>
                <a:srgbClr val="8AD0D6"/>
              </a:buClr>
            </a:pPr>
            <a:r>
              <a:rPr lang="en-US" sz="1707">
                <a:ea typeface="+mj-lt"/>
                <a:cs typeface="+mj-lt"/>
              </a:rPr>
              <a:t>Fundraisers (such as Dine to Donate [various locations] and Urban Air Spirit Night)</a:t>
            </a:r>
          </a:p>
          <a:p>
            <a:pPr>
              <a:spcBef>
                <a:spcPts val="0"/>
              </a:spcBef>
              <a:buClr>
                <a:srgbClr val="8AD0D6"/>
              </a:buClr>
            </a:pPr>
            <a:r>
              <a:rPr lang="en-US" sz="1707">
                <a:ea typeface="+mj-lt"/>
                <a:cs typeface="+mj-lt"/>
              </a:rPr>
              <a:t>Color specific dress downs/Spirit Week</a:t>
            </a:r>
          </a:p>
          <a:p>
            <a:pPr>
              <a:spcBef>
                <a:spcPts val="0"/>
              </a:spcBef>
              <a:buClr>
                <a:srgbClr val="8AD0D6"/>
              </a:buClr>
            </a:pPr>
            <a:r>
              <a:rPr lang="en-US" sz="1707">
                <a:ea typeface="+mj-lt"/>
                <a:cs typeface="+mj-lt"/>
              </a:rPr>
              <a:t>Teacher Appreciation Week </a:t>
            </a:r>
          </a:p>
          <a:p>
            <a:pPr>
              <a:spcBef>
                <a:spcPts val="0"/>
              </a:spcBef>
              <a:buClr>
                <a:srgbClr val="8AD0D6"/>
              </a:buClr>
            </a:pPr>
            <a:r>
              <a:rPr lang="en-US" sz="1707">
                <a:ea typeface="+mj-lt"/>
                <a:cs typeface="+mj-lt"/>
              </a:rPr>
              <a:t>Talent Show</a:t>
            </a:r>
          </a:p>
          <a:p>
            <a:pPr>
              <a:spcBef>
                <a:spcPts val="0"/>
              </a:spcBef>
              <a:buClr>
                <a:srgbClr val="8AD0D6"/>
              </a:buClr>
            </a:pPr>
            <a:r>
              <a:rPr lang="en-US" sz="1707">
                <a:ea typeface="+mj-lt"/>
                <a:cs typeface="+mj-lt"/>
              </a:rPr>
              <a:t>Field Day</a:t>
            </a:r>
          </a:p>
          <a:p>
            <a:pPr>
              <a:spcBef>
                <a:spcPts val="0"/>
              </a:spcBef>
              <a:buClr>
                <a:srgbClr val="8AD0D6"/>
              </a:buClr>
            </a:pPr>
            <a:r>
              <a:rPr lang="en-US" sz="1707">
                <a:ea typeface="+mj-lt"/>
                <a:cs typeface="+mj-lt"/>
              </a:rPr>
              <a:t>Pop Tab Drive</a:t>
            </a:r>
          </a:p>
          <a:p>
            <a:pPr>
              <a:spcBef>
                <a:spcPts val="0"/>
              </a:spcBef>
              <a:buClr>
                <a:srgbClr val="8AD0D6"/>
              </a:buClr>
            </a:pPr>
            <a:r>
              <a:rPr lang="en-US" sz="1707">
                <a:ea typeface="+mj-lt"/>
                <a:cs typeface="+mj-lt"/>
              </a:rPr>
              <a:t>Senior Handprint Wall</a:t>
            </a:r>
          </a:p>
          <a:p>
            <a:pPr>
              <a:spcBef>
                <a:spcPts val="0"/>
              </a:spcBef>
              <a:buClr>
                <a:srgbClr val="8AD0D6"/>
              </a:buClr>
            </a:pPr>
            <a:endParaRPr lang="en-US" sz="1707"/>
          </a:p>
          <a:p>
            <a:pPr marL="0" indent="0">
              <a:spcBef>
                <a:spcPts val="0"/>
              </a:spcBef>
              <a:buClr>
                <a:srgbClr val="8AD0D6"/>
              </a:buClr>
              <a:buNone/>
            </a:pPr>
            <a:r>
              <a:rPr lang="en-US" sz="1707">
                <a:ea typeface="+mj-lt"/>
                <a:cs typeface="+mj-lt"/>
              </a:rPr>
              <a:t>In the past, SGA has hosted:</a:t>
            </a:r>
          </a:p>
          <a:p>
            <a:pPr>
              <a:spcBef>
                <a:spcPts val="0"/>
              </a:spcBef>
              <a:buClr>
                <a:srgbClr val="8AD0D6"/>
              </a:buClr>
            </a:pPr>
            <a:r>
              <a:rPr lang="en-US" sz="1707">
                <a:ea typeface="+mj-lt"/>
                <a:cs typeface="+mj-lt"/>
              </a:rPr>
              <a:t>Valentines Grams</a:t>
            </a:r>
          </a:p>
          <a:p>
            <a:pPr>
              <a:spcBef>
                <a:spcPts val="0"/>
              </a:spcBef>
              <a:buClr>
                <a:srgbClr val="8AD0D6"/>
              </a:buClr>
            </a:pPr>
            <a:r>
              <a:rPr lang="en-US" sz="1707">
                <a:ea typeface="+mj-lt"/>
                <a:cs typeface="+mj-lt"/>
              </a:rPr>
              <a:t>Prom (2021)</a:t>
            </a:r>
          </a:p>
          <a:p>
            <a:pPr>
              <a:spcBef>
                <a:spcPts val="0"/>
              </a:spcBef>
              <a:buClr>
                <a:srgbClr val="8AD0D6"/>
              </a:buClr>
            </a:pPr>
            <a:r>
              <a:rPr lang="en-US" sz="1707">
                <a:ea typeface="+mj-lt"/>
                <a:cs typeface="+mj-lt"/>
              </a:rPr>
              <a:t>Canned Food Drive </a:t>
            </a:r>
          </a:p>
          <a:p>
            <a:pPr>
              <a:spcBef>
                <a:spcPts val="0"/>
              </a:spcBef>
              <a:buClr>
                <a:srgbClr val="8AD0D6"/>
              </a:buClr>
            </a:pPr>
            <a:r>
              <a:rPr lang="en-US" sz="1707">
                <a:ea typeface="+mj-lt"/>
                <a:cs typeface="+mj-lt"/>
              </a:rPr>
              <a:t>Hygiene Product Drive </a:t>
            </a:r>
          </a:p>
          <a:p>
            <a:pPr>
              <a:spcBef>
                <a:spcPts val="0"/>
              </a:spcBef>
              <a:buClr>
                <a:srgbClr val="8AD0D6"/>
              </a:buClr>
            </a:pPr>
            <a:r>
              <a:rPr lang="en-US" sz="1707">
                <a:ea typeface="+mj-lt"/>
                <a:cs typeface="+mj-lt"/>
              </a:rPr>
              <a:t>Glow in the Dark Middle School Dance (2020)</a:t>
            </a:r>
            <a:endParaRPr lang="en-US" sz="1707"/>
          </a:p>
        </p:txBody>
      </p:sp>
      <p:sp>
        <p:nvSpPr>
          <p:cNvPr id="6" name="Text Placeholder 5">
            <a:extLst>
              <a:ext uri="{FF2B5EF4-FFF2-40B4-BE49-F238E27FC236}">
                <a16:creationId xmlns:a16="http://schemas.microsoft.com/office/drawing/2014/main" id="{E7C93B3C-28EA-137E-F9A8-9A3CBB60A0D1}"/>
              </a:ext>
            </a:extLst>
          </p:cNvPr>
          <p:cNvSpPr>
            <a:spLocks noGrp="1"/>
          </p:cNvSpPr>
          <p:nvPr>
            <p:ph type="body" sz="quarter" idx="3"/>
          </p:nvPr>
        </p:nvSpPr>
        <p:spPr>
          <a:xfrm>
            <a:off x="6379804" y="1312092"/>
            <a:ext cx="4689428" cy="614679"/>
          </a:xfrm>
        </p:spPr>
        <p:txBody>
          <a:bodyPr/>
          <a:lstStyle/>
          <a:p>
            <a:r>
              <a:rPr lang="en-US">
                <a:ea typeface="+mj-lt"/>
                <a:cs typeface="+mj-lt"/>
              </a:rPr>
              <a:t>What Can SGA Not Do?</a:t>
            </a:r>
            <a:endParaRPr lang="en-US"/>
          </a:p>
        </p:txBody>
      </p:sp>
      <p:sp>
        <p:nvSpPr>
          <p:cNvPr id="4" name="Content Placeholder 3">
            <a:extLst>
              <a:ext uri="{FF2B5EF4-FFF2-40B4-BE49-F238E27FC236}">
                <a16:creationId xmlns:a16="http://schemas.microsoft.com/office/drawing/2014/main" id="{85D0331F-F03D-D1F5-81EE-F8104C661D5C}"/>
              </a:ext>
            </a:extLst>
          </p:cNvPr>
          <p:cNvSpPr>
            <a:spLocks noGrp="1"/>
          </p:cNvSpPr>
          <p:nvPr>
            <p:ph sz="quarter" idx="4"/>
          </p:nvPr>
        </p:nvSpPr>
        <p:spPr>
          <a:xfrm>
            <a:off x="6333360" y="2182947"/>
            <a:ext cx="4689428" cy="6053163"/>
          </a:xfrm>
        </p:spPr>
        <p:txBody>
          <a:bodyPr vert="horz" lIns="97536" tIns="48768" rIns="97536" bIns="48768" rtlCol="0" anchor="t">
            <a:normAutofit fontScale="92500" lnSpcReduction="20000"/>
          </a:bodyPr>
          <a:lstStyle/>
          <a:p>
            <a:pPr>
              <a:buClr>
                <a:srgbClr val="8AD0D6"/>
              </a:buClr>
              <a:buFont typeface="Wingdings 3"/>
              <a:buChar char=""/>
            </a:pPr>
            <a:r>
              <a:rPr lang="en-US" sz="2133" dirty="0"/>
              <a:t>Change the cafeteria food </a:t>
            </a:r>
            <a:endParaRPr lang="en-US" sz="2133" dirty="0">
              <a:ea typeface="+mj-lt"/>
              <a:cs typeface="+mj-lt"/>
            </a:endParaRPr>
          </a:p>
          <a:p>
            <a:pPr>
              <a:buClr>
                <a:srgbClr val="8AD0D6"/>
              </a:buClr>
              <a:buFont typeface="Wingdings 3"/>
              <a:buChar char=""/>
            </a:pPr>
            <a:r>
              <a:rPr lang="en-US" sz="2133" dirty="0"/>
              <a:t>Change dress-code rules</a:t>
            </a:r>
            <a:endParaRPr lang="en-US" sz="2133" dirty="0">
              <a:ea typeface="+mj-lt"/>
              <a:cs typeface="+mj-lt"/>
            </a:endParaRPr>
          </a:p>
          <a:p>
            <a:pPr>
              <a:buClr>
                <a:srgbClr val="8AD0D6"/>
              </a:buClr>
              <a:buFont typeface="Wingdings 3"/>
              <a:buChar char=""/>
            </a:pPr>
            <a:r>
              <a:rPr lang="en-US" sz="2133" dirty="0"/>
              <a:t>Create new clubs or classes</a:t>
            </a:r>
            <a:endParaRPr lang="en-US" sz="2133" dirty="0">
              <a:ea typeface="+mj-lt"/>
              <a:cs typeface="+mj-lt"/>
            </a:endParaRPr>
          </a:p>
          <a:p>
            <a:pPr>
              <a:buClr>
                <a:srgbClr val="8AD0D6"/>
              </a:buClr>
              <a:buFont typeface="Wingdings 3"/>
              <a:buChar char=""/>
            </a:pPr>
            <a:r>
              <a:rPr lang="en-US" sz="2133" dirty="0"/>
              <a:t>Build new facilities (such as a library)</a:t>
            </a:r>
            <a:endParaRPr lang="en-US" sz="2133" dirty="0">
              <a:ea typeface="+mj-lt"/>
              <a:cs typeface="+mj-lt"/>
            </a:endParaRPr>
          </a:p>
          <a:p>
            <a:pPr>
              <a:buClr>
                <a:srgbClr val="8AD0D6"/>
              </a:buClr>
              <a:buFont typeface="Wingdings 3"/>
              <a:buChar char=""/>
            </a:pPr>
            <a:r>
              <a:rPr lang="en-US" sz="2133" dirty="0"/>
              <a:t>Change school/classroom rules </a:t>
            </a:r>
            <a:endParaRPr lang="en-US" sz="2133" dirty="0">
              <a:ea typeface="+mj-lt"/>
              <a:cs typeface="+mj-lt"/>
            </a:endParaRPr>
          </a:p>
          <a:p>
            <a:pPr>
              <a:buClr>
                <a:srgbClr val="8AD0D6"/>
              </a:buClr>
              <a:buFont typeface="Wingdings 3"/>
              <a:buChar char=""/>
            </a:pPr>
            <a:r>
              <a:rPr lang="en-US" sz="2133" dirty="0"/>
              <a:t>Fire teachers</a:t>
            </a:r>
            <a:endParaRPr lang="en-US" sz="2133" dirty="0">
              <a:ea typeface="+mj-lt"/>
              <a:cs typeface="+mj-lt"/>
            </a:endParaRPr>
          </a:p>
          <a:p>
            <a:pPr>
              <a:buClr>
                <a:srgbClr val="8AD0D6"/>
              </a:buClr>
              <a:buFont typeface="Wingdings 3"/>
              <a:buChar char=""/>
            </a:pPr>
            <a:r>
              <a:rPr lang="en-US" sz="2133" dirty="0"/>
              <a:t>Create athletic programs or sports</a:t>
            </a:r>
            <a:endParaRPr lang="en-US" sz="2133" dirty="0">
              <a:ea typeface="+mj-lt"/>
              <a:cs typeface="+mj-lt"/>
            </a:endParaRPr>
          </a:p>
          <a:p>
            <a:pPr>
              <a:buClr>
                <a:srgbClr val="8AD0D6"/>
              </a:buClr>
              <a:buFont typeface="Wingdings 3"/>
              <a:buChar char=""/>
            </a:pPr>
            <a:r>
              <a:rPr lang="en-US" sz="2133" dirty="0"/>
              <a:t>Events run by other clubs (ex. NHS, FFEA, Senior Committee, Prom Committee, Science Olympiad, etc. )</a:t>
            </a:r>
            <a:endParaRPr lang="en-US" sz="2133" dirty="0">
              <a:ea typeface="+mj-lt"/>
              <a:cs typeface="+mj-lt"/>
            </a:endParaRPr>
          </a:p>
          <a:p>
            <a:pPr>
              <a:buClr>
                <a:srgbClr val="8AD0D6"/>
              </a:buClr>
              <a:buFont typeface="Wingdings 3"/>
              <a:buChar char=""/>
            </a:pPr>
            <a:r>
              <a:rPr lang="en-US" sz="2133" dirty="0"/>
              <a:t> Give access to the roof top pool </a:t>
            </a:r>
          </a:p>
          <a:p>
            <a:pPr>
              <a:buClr>
                <a:srgbClr val="8AD0D6"/>
              </a:buClr>
              <a:buFont typeface="Wingdings 3"/>
              <a:buChar char=""/>
            </a:pPr>
            <a:r>
              <a:rPr lang="en-US" sz="2133" dirty="0">
                <a:ea typeface="+mj-lt"/>
                <a:cs typeface="+mj-lt"/>
              </a:rPr>
              <a:t>PROM</a:t>
            </a:r>
          </a:p>
          <a:p>
            <a:pPr>
              <a:buClr>
                <a:srgbClr val="8AD0D6"/>
              </a:buClr>
              <a:buFont typeface="Wingdings 3"/>
              <a:buChar char=""/>
            </a:pPr>
            <a:r>
              <a:rPr lang="en-US" sz="2133" dirty="0">
                <a:ea typeface="+mj-lt"/>
                <a:cs typeface="+mj-lt"/>
              </a:rPr>
              <a:t>Lock Ins</a:t>
            </a:r>
          </a:p>
          <a:p>
            <a:pPr marL="0" indent="0">
              <a:buNone/>
            </a:pPr>
            <a:endParaRPr lang="en-US" sz="2133" dirty="0"/>
          </a:p>
        </p:txBody>
      </p:sp>
    </p:spTree>
    <p:extLst>
      <p:ext uri="{BB962C8B-B14F-4D97-AF65-F5344CB8AC3E}">
        <p14:creationId xmlns:p14="http://schemas.microsoft.com/office/powerpoint/2010/main" val="1413235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12E3267-7ABE-412B-8580-47EC0D1F61F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4066865"/>
            <a:ext cx="4306146" cy="4467536"/>
          </a:xfrm>
          <a:prstGeom prst="rect">
            <a:avLst/>
          </a:prstGeom>
        </p:spPr>
      </p:pic>
      <p:pic>
        <p:nvPicPr>
          <p:cNvPr id="12" name="Picture 11">
            <a:extLst>
              <a:ext uri="{FF2B5EF4-FFF2-40B4-BE49-F238E27FC236}">
                <a16:creationId xmlns:a16="http://schemas.microsoft.com/office/drawing/2014/main" id="{20B62C5A-2250-4380-AB23-DB87446CCED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4304371"/>
            <a:ext cx="1623906" cy="2523150"/>
          </a:xfrm>
          <a:prstGeom prst="rect">
            <a:avLst/>
          </a:prstGeom>
        </p:spPr>
      </p:pic>
      <p:sp>
        <p:nvSpPr>
          <p:cNvPr id="14" name="Oval 13">
            <a:extLst>
              <a:ext uri="{FF2B5EF4-FFF2-40B4-BE49-F238E27FC236}">
                <a16:creationId xmlns:a16="http://schemas.microsoft.com/office/drawing/2014/main" id="{D42CF425-7213-4F89-B0FF-4C2BDDD9C6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2946" y="3007360"/>
            <a:ext cx="3007360" cy="300736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16" name="Picture 15">
            <a:extLst>
              <a:ext uri="{FF2B5EF4-FFF2-40B4-BE49-F238E27FC236}">
                <a16:creationId xmlns:a16="http://schemas.microsoft.com/office/drawing/2014/main" id="{D35DA97D-88F8-4249-B650-4FC9FD50A38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8532707" y="1219200"/>
            <a:ext cx="1710279" cy="1217501"/>
          </a:xfrm>
          <a:prstGeom prst="rect">
            <a:avLst/>
          </a:prstGeom>
        </p:spPr>
      </p:pic>
      <p:pic>
        <p:nvPicPr>
          <p:cNvPr id="18" name="Picture 17">
            <a:extLst>
              <a:ext uri="{FF2B5EF4-FFF2-40B4-BE49-F238E27FC236}">
                <a16:creationId xmlns:a16="http://schemas.microsoft.com/office/drawing/2014/main" id="{43F38673-6E30-4BAE-AC67-0B283EBF429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9179603" y="7721600"/>
            <a:ext cx="1059983" cy="812800"/>
          </a:xfrm>
          <a:prstGeom prst="rect">
            <a:avLst/>
          </a:prstGeom>
        </p:spPr>
      </p:pic>
      <p:sp>
        <p:nvSpPr>
          <p:cNvPr id="20" name="Rectangle 19">
            <a:extLst>
              <a:ext uri="{FF2B5EF4-FFF2-40B4-BE49-F238E27FC236}">
                <a16:creationId xmlns:a16="http://schemas.microsoft.com/office/drawing/2014/main" id="{202A25CB-1ED1-4C87-AB49-8D3BC684D1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33666" y="1219200"/>
            <a:ext cx="731520" cy="12192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C297C894-4718-AB4A-9243-71868ED168EF}"/>
              </a:ext>
            </a:extLst>
          </p:cNvPr>
          <p:cNvSpPr>
            <a:spLocks noGrp="1"/>
          </p:cNvSpPr>
          <p:nvPr>
            <p:ph type="title"/>
          </p:nvPr>
        </p:nvSpPr>
        <p:spPr>
          <a:xfrm>
            <a:off x="689186" y="2763519"/>
            <a:ext cx="3312080" cy="1541067"/>
          </a:xfrm>
        </p:spPr>
        <p:txBody>
          <a:bodyPr vert="horz" lIns="97536" tIns="48768" rIns="97536" bIns="48768" rtlCol="0" anchor="b">
            <a:normAutofit/>
          </a:bodyPr>
          <a:lstStyle/>
          <a:p>
            <a:r>
              <a:rPr lang="en-US" sz="3413"/>
              <a:t>Suggestions</a:t>
            </a:r>
          </a:p>
        </p:txBody>
      </p:sp>
      <p:sp>
        <p:nvSpPr>
          <p:cNvPr id="22" name="Freeform: Shape 21">
            <a:extLst>
              <a:ext uri="{FF2B5EF4-FFF2-40B4-BE49-F238E27FC236}">
                <a16:creationId xmlns:a16="http://schemas.microsoft.com/office/drawing/2014/main" id="{C77F74B7-5344-4985-8463-5B8EE7030F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5064166" y="593766"/>
            <a:ext cx="7315201" cy="8566070"/>
          </a:xfrm>
          <a:custGeom>
            <a:avLst/>
            <a:gdLst>
              <a:gd name="connsiteX0" fmla="*/ 6858001 w 6858001"/>
              <a:gd name="connsiteY0" fmla="*/ 1177 h 8030691"/>
              <a:gd name="connsiteX1" fmla="*/ 6858001 w 6858001"/>
              <a:gd name="connsiteY1" fmla="*/ 1344715 h 8030691"/>
              <a:gd name="connsiteX2" fmla="*/ 6858000 w 6858001"/>
              <a:gd name="connsiteY2" fmla="*/ 1344715 h 8030691"/>
              <a:gd name="connsiteX3" fmla="*/ 6858000 w 6858001"/>
              <a:gd name="connsiteY3" fmla="*/ 8030691 h 8030691"/>
              <a:gd name="connsiteX4" fmla="*/ 0 w 6858001"/>
              <a:gd name="connsiteY4" fmla="*/ 8030690 h 8030691"/>
              <a:gd name="connsiteX5" fmla="*/ 0 w 6858001"/>
              <a:gd name="connsiteY5" fmla="*/ 477747 h 8030691"/>
              <a:gd name="connsiteX6" fmla="*/ 1 w 6858001"/>
              <a:gd name="connsiteY6" fmla="*/ 477747 h 8030691"/>
              <a:gd name="connsiteX7" fmla="*/ 1 w 6858001"/>
              <a:gd name="connsiteY7" fmla="*/ 0 h 8030691"/>
              <a:gd name="connsiteX8" fmla="*/ 40463 w 6858001"/>
              <a:gd name="connsiteY8" fmla="*/ 5883 h 8030691"/>
              <a:gd name="connsiteX9" fmla="*/ 159107 w 6858001"/>
              <a:gd name="connsiteY9" fmla="*/ 23196 h 8030691"/>
              <a:gd name="connsiteX10" fmla="*/ 245518 w 6858001"/>
              <a:gd name="connsiteY10" fmla="*/ 35299 h 8030691"/>
              <a:gd name="connsiteX11" fmla="*/ 348388 w 6858001"/>
              <a:gd name="connsiteY11" fmla="*/ 48074 h 8030691"/>
              <a:gd name="connsiteX12" fmla="*/ 470460 w 6858001"/>
              <a:gd name="connsiteY12" fmla="*/ 63370 h 8030691"/>
              <a:gd name="connsiteX13" fmla="*/ 605563 w 6858001"/>
              <a:gd name="connsiteY13" fmla="*/ 79507 h 8030691"/>
              <a:gd name="connsiteX14" fmla="*/ 757810 w 6858001"/>
              <a:gd name="connsiteY14" fmla="*/ 96484 h 8030691"/>
              <a:gd name="connsiteX15" fmla="*/ 923774 w 6858001"/>
              <a:gd name="connsiteY15" fmla="*/ 114469 h 8030691"/>
              <a:gd name="connsiteX16" fmla="*/ 1104139 w 6858001"/>
              <a:gd name="connsiteY16" fmla="*/ 132455 h 8030691"/>
              <a:gd name="connsiteX17" fmla="*/ 1296163 w 6858001"/>
              <a:gd name="connsiteY17" fmla="*/ 150776 h 8030691"/>
              <a:gd name="connsiteX18" fmla="*/ 1503275 w 6858001"/>
              <a:gd name="connsiteY18" fmla="*/ 167753 h 8030691"/>
              <a:gd name="connsiteX19" fmla="*/ 1719988 w 6858001"/>
              <a:gd name="connsiteY19" fmla="*/ 184058 h 8030691"/>
              <a:gd name="connsiteX20" fmla="*/ 1949045 w 6858001"/>
              <a:gd name="connsiteY20" fmla="*/ 198850 h 8030691"/>
              <a:gd name="connsiteX21" fmla="*/ 2187703 w 6858001"/>
              <a:gd name="connsiteY21" fmla="*/ 212969 h 8030691"/>
              <a:gd name="connsiteX22" fmla="*/ 2436649 w 6858001"/>
              <a:gd name="connsiteY22" fmla="*/ 226249 h 8030691"/>
              <a:gd name="connsiteX23" fmla="*/ 2564208 w 6858001"/>
              <a:gd name="connsiteY23" fmla="*/ 230955 h 8030691"/>
              <a:gd name="connsiteX24" fmla="*/ 2694509 w 6858001"/>
              <a:gd name="connsiteY24" fmla="*/ 236166 h 8030691"/>
              <a:gd name="connsiteX25" fmla="*/ 2826869 w 6858001"/>
              <a:gd name="connsiteY25" fmla="*/ 241040 h 8030691"/>
              <a:gd name="connsiteX26" fmla="*/ 2959914 w 6858001"/>
              <a:gd name="connsiteY26" fmla="*/ 244234 h 8030691"/>
              <a:gd name="connsiteX27" fmla="*/ 3095702 w 6858001"/>
              <a:gd name="connsiteY27" fmla="*/ 247092 h 8030691"/>
              <a:gd name="connsiteX28" fmla="*/ 3232862 w 6858001"/>
              <a:gd name="connsiteY28" fmla="*/ 250117 h 8030691"/>
              <a:gd name="connsiteX29" fmla="*/ 3372766 w 6858001"/>
              <a:gd name="connsiteY29" fmla="*/ 252134 h 8030691"/>
              <a:gd name="connsiteX30" fmla="*/ 3514040 w 6858001"/>
              <a:gd name="connsiteY30" fmla="*/ 252134 h 8030691"/>
              <a:gd name="connsiteX31" fmla="*/ 3656686 w 6858001"/>
              <a:gd name="connsiteY31" fmla="*/ 253143 h 8030691"/>
              <a:gd name="connsiteX32" fmla="*/ 3800705 w 6858001"/>
              <a:gd name="connsiteY32" fmla="*/ 252134 h 8030691"/>
              <a:gd name="connsiteX33" fmla="*/ 3946780 w 6858001"/>
              <a:gd name="connsiteY33" fmla="*/ 250117 h 8030691"/>
              <a:gd name="connsiteX34" fmla="*/ 4092856 w 6858001"/>
              <a:gd name="connsiteY34" fmla="*/ 248268 h 8030691"/>
              <a:gd name="connsiteX35" fmla="*/ 4240988 w 6858001"/>
              <a:gd name="connsiteY35" fmla="*/ 244234 h 8030691"/>
              <a:gd name="connsiteX36" fmla="*/ 4390492 w 6858001"/>
              <a:gd name="connsiteY36" fmla="*/ 240032 h 8030691"/>
              <a:gd name="connsiteX37" fmla="*/ 4539997 w 6858001"/>
              <a:gd name="connsiteY37" fmla="*/ 235157 h 8030691"/>
              <a:gd name="connsiteX38" fmla="*/ 4690873 w 6858001"/>
              <a:gd name="connsiteY38" fmla="*/ 228266 h 8030691"/>
              <a:gd name="connsiteX39" fmla="*/ 4843120 w 6858001"/>
              <a:gd name="connsiteY39" fmla="*/ 220029 h 8030691"/>
              <a:gd name="connsiteX40" fmla="*/ 4996054 w 6858001"/>
              <a:gd name="connsiteY40" fmla="*/ 212129 h 8030691"/>
              <a:gd name="connsiteX41" fmla="*/ 5148987 w 6858001"/>
              <a:gd name="connsiteY41" fmla="*/ 202044 h 8030691"/>
              <a:gd name="connsiteX42" fmla="*/ 5303978 w 6858001"/>
              <a:gd name="connsiteY42" fmla="*/ 189941 h 8030691"/>
              <a:gd name="connsiteX43" fmla="*/ 5456911 w 6858001"/>
              <a:gd name="connsiteY43" fmla="*/ 177839 h 8030691"/>
              <a:gd name="connsiteX44" fmla="*/ 5612588 w 6858001"/>
              <a:gd name="connsiteY44" fmla="*/ 163887 h 8030691"/>
              <a:gd name="connsiteX45" fmla="*/ 5768950 w 6858001"/>
              <a:gd name="connsiteY45" fmla="*/ 148591 h 8030691"/>
              <a:gd name="connsiteX46" fmla="*/ 5923255 w 6858001"/>
              <a:gd name="connsiteY46" fmla="*/ 132455 h 8030691"/>
              <a:gd name="connsiteX47" fmla="*/ 6079618 w 6858001"/>
              <a:gd name="connsiteY47" fmla="*/ 113629 h 8030691"/>
              <a:gd name="connsiteX48" fmla="*/ 6235294 w 6858001"/>
              <a:gd name="connsiteY48" fmla="*/ 93458 h 8030691"/>
              <a:gd name="connsiteX49" fmla="*/ 6391657 w 6858001"/>
              <a:gd name="connsiteY49" fmla="*/ 73455 h 8030691"/>
              <a:gd name="connsiteX50" fmla="*/ 6547333 w 6858001"/>
              <a:gd name="connsiteY50" fmla="*/ 50091 h 8030691"/>
              <a:gd name="connsiteX51" fmla="*/ 6702324 w 6858001"/>
              <a:gd name="connsiteY51" fmla="*/ 26222 h 8030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858001" h="8030691">
                <a:moveTo>
                  <a:pt x="6858001" y="1177"/>
                </a:moveTo>
                <a:lnTo>
                  <a:pt x="6858001" y="1344715"/>
                </a:lnTo>
                <a:lnTo>
                  <a:pt x="6858000" y="1344715"/>
                </a:lnTo>
                <a:lnTo>
                  <a:pt x="6858000" y="8030691"/>
                </a:lnTo>
                <a:lnTo>
                  <a:pt x="0" y="8030690"/>
                </a:lnTo>
                <a:lnTo>
                  <a:pt x="0" y="477747"/>
                </a:lnTo>
                <a:lnTo>
                  <a:pt x="1" y="477747"/>
                </a:lnTo>
                <a:lnTo>
                  <a:pt x="1" y="0"/>
                </a:lnTo>
                <a:lnTo>
                  <a:pt x="40463" y="5883"/>
                </a:lnTo>
                <a:lnTo>
                  <a:pt x="159107" y="23196"/>
                </a:lnTo>
                <a:lnTo>
                  <a:pt x="245518" y="35299"/>
                </a:lnTo>
                <a:lnTo>
                  <a:pt x="348388" y="48074"/>
                </a:lnTo>
                <a:lnTo>
                  <a:pt x="470460" y="63370"/>
                </a:lnTo>
                <a:lnTo>
                  <a:pt x="605563" y="79507"/>
                </a:lnTo>
                <a:lnTo>
                  <a:pt x="757810" y="96484"/>
                </a:lnTo>
                <a:lnTo>
                  <a:pt x="923774" y="114469"/>
                </a:lnTo>
                <a:lnTo>
                  <a:pt x="1104139" y="132455"/>
                </a:lnTo>
                <a:lnTo>
                  <a:pt x="1296163" y="150776"/>
                </a:lnTo>
                <a:lnTo>
                  <a:pt x="1503275" y="167753"/>
                </a:lnTo>
                <a:lnTo>
                  <a:pt x="1719988" y="184058"/>
                </a:lnTo>
                <a:lnTo>
                  <a:pt x="1949045" y="198850"/>
                </a:lnTo>
                <a:lnTo>
                  <a:pt x="2187703" y="212969"/>
                </a:lnTo>
                <a:lnTo>
                  <a:pt x="2436649" y="226249"/>
                </a:lnTo>
                <a:lnTo>
                  <a:pt x="2564208" y="230955"/>
                </a:lnTo>
                <a:lnTo>
                  <a:pt x="2694509" y="236166"/>
                </a:lnTo>
                <a:lnTo>
                  <a:pt x="2826869" y="241040"/>
                </a:lnTo>
                <a:lnTo>
                  <a:pt x="2959914" y="244234"/>
                </a:lnTo>
                <a:lnTo>
                  <a:pt x="3095702" y="247092"/>
                </a:lnTo>
                <a:lnTo>
                  <a:pt x="3232862" y="250117"/>
                </a:lnTo>
                <a:lnTo>
                  <a:pt x="3372766" y="252134"/>
                </a:lnTo>
                <a:lnTo>
                  <a:pt x="3514040" y="252134"/>
                </a:lnTo>
                <a:lnTo>
                  <a:pt x="3656686" y="253143"/>
                </a:lnTo>
                <a:lnTo>
                  <a:pt x="3800705" y="252134"/>
                </a:lnTo>
                <a:lnTo>
                  <a:pt x="3946780" y="250117"/>
                </a:lnTo>
                <a:lnTo>
                  <a:pt x="4092856" y="248268"/>
                </a:lnTo>
                <a:lnTo>
                  <a:pt x="4240988" y="244234"/>
                </a:lnTo>
                <a:lnTo>
                  <a:pt x="4390492" y="240032"/>
                </a:lnTo>
                <a:lnTo>
                  <a:pt x="4539997" y="235157"/>
                </a:lnTo>
                <a:lnTo>
                  <a:pt x="4690873" y="228266"/>
                </a:lnTo>
                <a:lnTo>
                  <a:pt x="4843120" y="220029"/>
                </a:lnTo>
                <a:lnTo>
                  <a:pt x="4996054" y="212129"/>
                </a:lnTo>
                <a:lnTo>
                  <a:pt x="5148987" y="202044"/>
                </a:lnTo>
                <a:lnTo>
                  <a:pt x="5303978" y="189941"/>
                </a:lnTo>
                <a:lnTo>
                  <a:pt x="5456911" y="177839"/>
                </a:lnTo>
                <a:lnTo>
                  <a:pt x="5612588" y="163887"/>
                </a:lnTo>
                <a:lnTo>
                  <a:pt x="5768950" y="148591"/>
                </a:lnTo>
                <a:lnTo>
                  <a:pt x="5923255" y="132455"/>
                </a:lnTo>
                <a:lnTo>
                  <a:pt x="6079618" y="113629"/>
                </a:lnTo>
                <a:lnTo>
                  <a:pt x="6235294" y="93458"/>
                </a:lnTo>
                <a:lnTo>
                  <a:pt x="6391657" y="73455"/>
                </a:lnTo>
                <a:lnTo>
                  <a:pt x="6547333" y="50091"/>
                </a:lnTo>
                <a:lnTo>
                  <a:pt x="6702324" y="26222"/>
                </a:lnTo>
                <a:close/>
              </a:path>
            </a:pathLst>
          </a:custGeom>
          <a:solidFill>
            <a:srgbClr val="FFFFFF"/>
          </a:solidFill>
          <a:ln>
            <a:noFill/>
          </a:ln>
        </p:spPr>
      </p:sp>
      <p:sp>
        <p:nvSpPr>
          <p:cNvPr id="24" name="Freeform 23">
            <a:extLst>
              <a:ext uri="{FF2B5EF4-FFF2-40B4-BE49-F238E27FC236}">
                <a16:creationId xmlns:a16="http://schemas.microsoft.com/office/drawing/2014/main" id="{0E38218E-B21F-433A-BB44-F15DE7DC66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11317" y="1219199"/>
            <a:ext cx="596770" cy="3956951"/>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defTabSz="975390"/>
            <a:endParaRPr lang="en-US" sz="1920" kern="1200">
              <a:solidFill>
                <a:prstClr val="white"/>
              </a:solidFill>
              <a:latin typeface="Century Gothic" panose="020B0502020202020204"/>
              <a:ea typeface="+mn-ea"/>
              <a:cs typeface="+mn-cs"/>
            </a:endParaRPr>
          </a:p>
        </p:txBody>
      </p:sp>
      <p:sp>
        <p:nvSpPr>
          <p:cNvPr id="26" name="Rectangle 25">
            <a:extLst>
              <a:ext uri="{FF2B5EF4-FFF2-40B4-BE49-F238E27FC236}">
                <a16:creationId xmlns:a16="http://schemas.microsoft.com/office/drawing/2014/main" id="{080DD7D4-CD57-4577-ACCC-43E1C72F77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33666" y="1219200"/>
            <a:ext cx="731520" cy="12192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Text Placeholder 3">
            <a:extLst>
              <a:ext uri="{FF2B5EF4-FFF2-40B4-BE49-F238E27FC236}">
                <a16:creationId xmlns:a16="http://schemas.microsoft.com/office/drawing/2014/main" id="{6F8AA387-C510-1350-1322-E358110C4245}"/>
              </a:ext>
            </a:extLst>
          </p:cNvPr>
          <p:cNvSpPr>
            <a:spLocks noGrp="1"/>
          </p:cNvSpPr>
          <p:nvPr>
            <p:ph type="body" sz="half" idx="2"/>
          </p:nvPr>
        </p:nvSpPr>
        <p:spPr>
          <a:xfrm>
            <a:off x="689186" y="4513593"/>
            <a:ext cx="3311734" cy="3126727"/>
          </a:xfrm>
        </p:spPr>
        <p:txBody>
          <a:bodyPr vert="horz" lIns="97536" tIns="48768" rIns="97536" bIns="48768" rtlCol="0">
            <a:normAutofit/>
          </a:bodyPr>
          <a:lstStyle/>
          <a:p>
            <a:pPr>
              <a:buFont typeface="Wingdings 3" charset="2"/>
              <a:buChar char=""/>
            </a:pPr>
            <a:r>
              <a:rPr lang="en-US" sz="1707"/>
              <a:t>With the QR codes you can give SGA suggestions as to what events and projects that you would like us to organize or host. All suggestions should be appropriate and reasonable. </a:t>
            </a:r>
          </a:p>
        </p:txBody>
      </p:sp>
      <p:pic>
        <p:nvPicPr>
          <p:cNvPr id="3" name="Picture 5" descr="Qr code&#10;&#10;Description automatically generated">
            <a:extLst>
              <a:ext uri="{FF2B5EF4-FFF2-40B4-BE49-F238E27FC236}">
                <a16:creationId xmlns:a16="http://schemas.microsoft.com/office/drawing/2014/main" id="{8618A971-1F03-36FB-E651-1CB5E57E891F}"/>
              </a:ext>
            </a:extLst>
          </p:cNvPr>
          <p:cNvPicPr>
            <a:picLocks noChangeAspect="1"/>
          </p:cNvPicPr>
          <p:nvPr/>
        </p:nvPicPr>
        <p:blipFill>
          <a:blip r:embed="rId7"/>
          <a:stretch>
            <a:fillRect/>
          </a:stretch>
        </p:blipFill>
        <p:spPr>
          <a:xfrm>
            <a:off x="5385016" y="3522974"/>
            <a:ext cx="3357890" cy="3357890"/>
          </a:xfrm>
          <a:prstGeom prst="rect">
            <a:avLst/>
          </a:prstGeom>
          <a:effectLst/>
        </p:spPr>
      </p:pic>
      <p:pic>
        <p:nvPicPr>
          <p:cNvPr id="5" name="Picture 5" descr="Qr code&#10;&#10;Description automatically generated">
            <a:extLst>
              <a:ext uri="{FF2B5EF4-FFF2-40B4-BE49-F238E27FC236}">
                <a16:creationId xmlns:a16="http://schemas.microsoft.com/office/drawing/2014/main" id="{B95FA5A1-DCE8-DA79-ED78-98DE6769463C}"/>
              </a:ext>
            </a:extLst>
          </p:cNvPr>
          <p:cNvPicPr>
            <a:picLocks noGrp="1" noChangeAspect="1"/>
          </p:cNvPicPr>
          <p:nvPr>
            <p:ph idx="1"/>
          </p:nvPr>
        </p:nvPicPr>
        <p:blipFill>
          <a:blip r:embed="rId8"/>
          <a:stretch>
            <a:fillRect/>
          </a:stretch>
        </p:blipFill>
        <p:spPr>
          <a:xfrm>
            <a:off x="8953697" y="3522974"/>
            <a:ext cx="3357890" cy="3357890"/>
          </a:xfrm>
          <a:prstGeom prst="rect">
            <a:avLst/>
          </a:prstGeom>
          <a:effectLst/>
        </p:spPr>
      </p:pic>
      <p:sp>
        <p:nvSpPr>
          <p:cNvPr id="7" name="TextBox 6">
            <a:extLst>
              <a:ext uri="{FF2B5EF4-FFF2-40B4-BE49-F238E27FC236}">
                <a16:creationId xmlns:a16="http://schemas.microsoft.com/office/drawing/2014/main" id="{A8F15A5B-13E1-A455-3578-CD984EC4BA07}"/>
              </a:ext>
            </a:extLst>
          </p:cNvPr>
          <p:cNvSpPr txBox="1"/>
          <p:nvPr/>
        </p:nvSpPr>
        <p:spPr>
          <a:xfrm>
            <a:off x="5385337" y="3190163"/>
            <a:ext cx="3690112" cy="393954"/>
          </a:xfrm>
          <a:prstGeom prst="rect">
            <a:avLst/>
          </a:prstGeom>
          <a:noFill/>
        </p:spPr>
        <p:txBody>
          <a:bodyPr rot="0" spcFirstLastPara="0" vertOverflow="overflow" horzOverflow="overflow" vert="horz" wrap="square" lIns="97536" tIns="48768" rIns="97536" bIns="48768" numCol="1" spcCol="0" rtlCol="0" fromWordArt="0" anchor="t" anchorCtr="0" forceAA="0" compatLnSpc="1">
            <a:prstTxWarp prst="textNoShape">
              <a:avLst/>
            </a:prstTxWarp>
            <a:spAutoFit/>
          </a:bodyPr>
          <a:lstStyle/>
          <a:p>
            <a:pPr defTabSz="975390"/>
            <a:r>
              <a:rPr lang="en-US" sz="1920" kern="1200">
                <a:solidFill>
                  <a:prstClr val="black"/>
                </a:solidFill>
                <a:latin typeface="Century Gothic" panose="020B0502020202020204"/>
                <a:ea typeface="+mn-ea"/>
                <a:cs typeface="+mn-cs"/>
              </a:rPr>
              <a:t>General Suggestion Box</a:t>
            </a:r>
          </a:p>
        </p:txBody>
      </p:sp>
      <p:sp>
        <p:nvSpPr>
          <p:cNvPr id="8" name="TextBox 7">
            <a:extLst>
              <a:ext uri="{FF2B5EF4-FFF2-40B4-BE49-F238E27FC236}">
                <a16:creationId xmlns:a16="http://schemas.microsoft.com/office/drawing/2014/main" id="{7D62D74B-4F02-17A9-8EE2-02E89A319BEA}"/>
              </a:ext>
            </a:extLst>
          </p:cNvPr>
          <p:cNvSpPr txBox="1"/>
          <p:nvPr/>
        </p:nvSpPr>
        <p:spPr>
          <a:xfrm>
            <a:off x="9233408" y="3172987"/>
            <a:ext cx="3088640" cy="393954"/>
          </a:xfrm>
          <a:prstGeom prst="rect">
            <a:avLst/>
          </a:prstGeom>
          <a:noFill/>
        </p:spPr>
        <p:txBody>
          <a:bodyPr rot="0" spcFirstLastPara="0" vertOverflow="overflow" horzOverflow="overflow" vert="horz" wrap="square" lIns="97536" tIns="48768" rIns="97536" bIns="48768" numCol="1" spcCol="0" rtlCol="0" fromWordArt="0" anchor="t" anchorCtr="0" forceAA="0" compatLnSpc="1">
            <a:prstTxWarp prst="textNoShape">
              <a:avLst/>
            </a:prstTxWarp>
            <a:spAutoFit/>
          </a:bodyPr>
          <a:lstStyle/>
          <a:p>
            <a:pPr defTabSz="975390"/>
            <a:r>
              <a:rPr lang="en-US" sz="1920" kern="1200">
                <a:solidFill>
                  <a:prstClr val="black"/>
                </a:solidFill>
                <a:latin typeface="Century Gothic" panose="020B0502020202020204"/>
                <a:ea typeface="+mn-ea"/>
                <a:cs typeface="+mn-cs"/>
              </a:rPr>
              <a:t>House Suggestion Box</a:t>
            </a:r>
          </a:p>
        </p:txBody>
      </p:sp>
    </p:spTree>
    <p:extLst>
      <p:ext uri="{BB962C8B-B14F-4D97-AF65-F5344CB8AC3E}">
        <p14:creationId xmlns:p14="http://schemas.microsoft.com/office/powerpoint/2010/main" val="23341048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219200"/>
            <a:ext cx="13004800" cy="7315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prstClr val="white"/>
              </a:solidFill>
              <a:latin typeface="Calibri" panose="020F0502020204030204"/>
            </a:endParaRPr>
          </a:p>
        </p:txBody>
      </p:sp>
      <p:sp>
        <p:nvSpPr>
          <p:cNvPr id="14" name="Freeform: Shape 17">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401233" y="948619"/>
            <a:ext cx="1949481" cy="1468788"/>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prstClr val="white"/>
              </a:solidFill>
              <a:latin typeface="Calibri" panose="020F0502020204030204"/>
            </a:endParaRPr>
          </a:p>
        </p:txBody>
      </p:sp>
      <p:sp>
        <p:nvSpPr>
          <p:cNvPr id="20" name="Rectangle 19">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951084" y="1669489"/>
            <a:ext cx="688393" cy="688393"/>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prstClr val="white"/>
              </a:solidFill>
              <a:latin typeface="Calibri" panose="020F0502020204030204"/>
            </a:endParaRPr>
          </a:p>
        </p:txBody>
      </p:sp>
      <p:sp>
        <p:nvSpPr>
          <p:cNvPr id="22" name="Rectangle 21">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713048" y="1918016"/>
            <a:ext cx="733303" cy="733303"/>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prstClr val="white"/>
              </a:solidFill>
              <a:latin typeface="Calibri" panose="020F0502020204030204"/>
            </a:endParaRPr>
          </a:p>
        </p:txBody>
      </p:sp>
      <p:sp>
        <p:nvSpPr>
          <p:cNvPr id="24" name="Freeform: Shape 23">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980420" y="1219201"/>
            <a:ext cx="3024381" cy="1579559"/>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75390"/>
            <a:endParaRPr lang="en-US" sz="1920" kern="1200">
              <a:solidFill>
                <a:prstClr val="white"/>
              </a:solidFill>
              <a:latin typeface="Calibri" panose="020F0502020204030204"/>
            </a:endParaRPr>
          </a:p>
        </p:txBody>
      </p:sp>
      <p:sp>
        <p:nvSpPr>
          <p:cNvPr id="15" name="Isosceles Triangle 25">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08101" y="7742402"/>
            <a:ext cx="1594147" cy="7919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prstClr val="white"/>
              </a:solidFill>
              <a:latin typeface="Calibri" panose="020F0502020204030204"/>
            </a:endParaRPr>
          </a:p>
        </p:txBody>
      </p:sp>
      <p:pic>
        <p:nvPicPr>
          <p:cNvPr id="11" name="Picture 11" descr="Text&#10;&#10;Description automatically generated">
            <a:extLst>
              <a:ext uri="{FF2B5EF4-FFF2-40B4-BE49-F238E27FC236}">
                <a16:creationId xmlns:a16="http://schemas.microsoft.com/office/drawing/2014/main" id="{9ABD36C8-855E-534B-274E-940EDBA75283}"/>
              </a:ext>
            </a:extLst>
          </p:cNvPr>
          <p:cNvPicPr>
            <a:picLocks noChangeAspect="1"/>
          </p:cNvPicPr>
          <p:nvPr/>
        </p:nvPicPr>
        <p:blipFill>
          <a:blip r:embed="rId2"/>
          <a:stretch>
            <a:fillRect/>
          </a:stretch>
        </p:blipFill>
        <p:spPr>
          <a:xfrm>
            <a:off x="760885" y="1905566"/>
            <a:ext cx="11483030" cy="5942469"/>
          </a:xfrm>
          <a:prstGeom prst="rect">
            <a:avLst/>
          </a:prstGeom>
          <a:ln>
            <a:noFill/>
          </a:ln>
        </p:spPr>
      </p:pic>
      <p:sp>
        <p:nvSpPr>
          <p:cNvPr id="17" name="Isosceles Triangle 27">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1019" y="8102553"/>
            <a:ext cx="869230" cy="43184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prstClr val="white"/>
              </a:solidFill>
              <a:latin typeface="Calibri" panose="020F0502020204030204"/>
            </a:endParaRPr>
          </a:p>
        </p:txBody>
      </p:sp>
    </p:spTree>
    <p:extLst>
      <p:ext uri="{BB962C8B-B14F-4D97-AF65-F5344CB8AC3E}">
        <p14:creationId xmlns:p14="http://schemas.microsoft.com/office/powerpoint/2010/main" val="1098572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7" name="Straight Connector 16">
            <a:extLst>
              <a:ext uri="{FF2B5EF4-FFF2-40B4-BE49-F238E27FC236}">
                <a16:creationId xmlns:a16="http://schemas.microsoft.com/office/drawing/2014/main" id="{D1B787A8-0D67-4B7E-9B48-86BD906AB6B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63616" y="1584426"/>
            <a:ext cx="0" cy="815735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pic>
        <p:nvPicPr>
          <p:cNvPr id="4" name="Picture 3" descr="Top view of food cooking in a grill">
            <a:extLst>
              <a:ext uri="{FF2B5EF4-FFF2-40B4-BE49-F238E27FC236}">
                <a16:creationId xmlns:a16="http://schemas.microsoft.com/office/drawing/2014/main" id="{1974FF0F-DDAA-4AF4-BD83-41948B7FA672}"/>
              </a:ext>
            </a:extLst>
          </p:cNvPr>
          <p:cNvPicPr>
            <a:picLocks noChangeAspect="1"/>
          </p:cNvPicPr>
          <p:nvPr/>
        </p:nvPicPr>
        <p:blipFill rotWithShape="1">
          <a:blip r:embed="rId2"/>
          <a:srcRect l="24333" r="1" b="1"/>
          <a:stretch/>
        </p:blipFill>
        <p:spPr>
          <a:xfrm>
            <a:off x="20" y="-31"/>
            <a:ext cx="13004776" cy="9753631"/>
          </a:xfrm>
          <a:prstGeom prst="rect">
            <a:avLst/>
          </a:prstGeom>
        </p:spPr>
      </p:pic>
      <p:sp>
        <p:nvSpPr>
          <p:cNvPr id="19" name="Rectangle 18">
            <a:extLst>
              <a:ext uri="{FF2B5EF4-FFF2-40B4-BE49-F238E27FC236}">
                <a16:creationId xmlns:a16="http://schemas.microsoft.com/office/drawing/2014/main" id="{D5B012D8-7F27-4758-9AC6-C889B154BD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396136" y="2392867"/>
            <a:ext cx="9753604" cy="4967837"/>
          </a:xfrm>
          <a:prstGeom prst="rect">
            <a:avLst/>
          </a:prstGeom>
          <a:gradFill flip="none" rotWithShape="1">
            <a:gsLst>
              <a:gs pos="48000">
                <a:schemeClr val="tx1">
                  <a:alpha val="24000"/>
                </a:schemeClr>
              </a:gs>
              <a:gs pos="85000">
                <a:schemeClr val="tx1">
                  <a:alpha val="45000"/>
                </a:schemeClr>
              </a:gs>
              <a:gs pos="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Gill Sans Nova"/>
              <a:ea typeface="+mn-ea"/>
              <a:cs typeface="+mn-cs"/>
              <a:sym typeface="Arial"/>
            </a:endParaRPr>
          </a:p>
        </p:txBody>
      </p:sp>
      <p:sp>
        <p:nvSpPr>
          <p:cNvPr id="2" name="Title 1">
            <a:extLst>
              <a:ext uri="{FF2B5EF4-FFF2-40B4-BE49-F238E27FC236}">
                <a16:creationId xmlns:a16="http://schemas.microsoft.com/office/drawing/2014/main" id="{FD1F6008-8F4E-47D3-8648-2CB53014CD13}"/>
              </a:ext>
            </a:extLst>
          </p:cNvPr>
          <p:cNvSpPr>
            <a:spLocks noGrp="1"/>
          </p:cNvSpPr>
          <p:nvPr>
            <p:ph type="title"/>
          </p:nvPr>
        </p:nvSpPr>
        <p:spPr>
          <a:xfrm>
            <a:off x="686363" y="915153"/>
            <a:ext cx="5816031" cy="5076255"/>
          </a:xfrm>
        </p:spPr>
        <p:txBody>
          <a:bodyPr vert="horz" lIns="91440" tIns="45720" rIns="91440" bIns="45720" rtlCol="0" anchor="t">
            <a:normAutofit/>
          </a:bodyPr>
          <a:lstStyle/>
          <a:p>
            <a:pPr defTabSz="914400"/>
            <a:r>
              <a:rPr lang="en-US" sz="7400" b="1" i="0" kern="1200" cap="all" baseline="0">
                <a:solidFill>
                  <a:schemeClr val="bg1"/>
                </a:solidFill>
                <a:latin typeface="+mj-lt"/>
                <a:ea typeface="+mj-ea"/>
                <a:cs typeface="+mj-cs"/>
              </a:rPr>
              <a:t>NO FOOD ON THE COURT </a:t>
            </a:r>
          </a:p>
        </p:txBody>
      </p:sp>
      <p:sp>
        <p:nvSpPr>
          <p:cNvPr id="21" name="Rectangle 20">
            <a:extLst>
              <a:ext uri="{FF2B5EF4-FFF2-40B4-BE49-F238E27FC236}">
                <a16:creationId xmlns:a16="http://schemas.microsoft.com/office/drawing/2014/main" id="{4063B759-00FC-46D1-9898-8E8625268F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823666" y="3572462"/>
            <a:ext cx="9753604" cy="2608666"/>
          </a:xfrm>
          <a:prstGeom prst="rect">
            <a:avLst/>
          </a:prstGeom>
          <a:gradFill flip="none" rotWithShape="1">
            <a:gsLst>
              <a:gs pos="48000">
                <a:schemeClr val="tx1">
                  <a:alpha val="24000"/>
                </a:schemeClr>
              </a:gs>
              <a:gs pos="85000">
                <a:schemeClr val="tx1">
                  <a:alpha val="45000"/>
                </a:schemeClr>
              </a:gs>
              <a:gs pos="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Gill Sans Nova"/>
              <a:ea typeface="+mn-ea"/>
              <a:cs typeface="+mn-cs"/>
              <a:sym typeface="Arial"/>
            </a:endParaRPr>
          </a:p>
        </p:txBody>
      </p:sp>
    </p:spTree>
    <p:extLst>
      <p:ext uri="{BB962C8B-B14F-4D97-AF65-F5344CB8AC3E}">
        <p14:creationId xmlns:p14="http://schemas.microsoft.com/office/powerpoint/2010/main" val="3004277568"/>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AFC19-3ACC-FD8B-160A-8A2A4984FBE3}"/>
              </a:ext>
            </a:extLst>
          </p:cNvPr>
          <p:cNvSpPr>
            <a:spLocks noGrp="1"/>
          </p:cNvSpPr>
          <p:nvPr>
            <p:ph type="title"/>
          </p:nvPr>
        </p:nvSpPr>
        <p:spPr/>
        <p:txBody>
          <a:bodyPr/>
          <a:lstStyle/>
          <a:p>
            <a:endParaRPr lang="en-US"/>
          </a:p>
        </p:txBody>
      </p:sp>
      <p:sp>
        <p:nvSpPr>
          <p:cNvPr id="3" name="Picture Placeholder 2">
            <a:extLst>
              <a:ext uri="{FF2B5EF4-FFF2-40B4-BE49-F238E27FC236}">
                <a16:creationId xmlns:a16="http://schemas.microsoft.com/office/drawing/2014/main" id="{9550EDD2-BEB2-5D3D-8835-9C51BE3E3719}"/>
              </a:ext>
            </a:extLst>
          </p:cNvPr>
          <p:cNvSpPr>
            <a:spLocks noGrp="1"/>
          </p:cNvSpPr>
          <p:nvPr>
            <p:ph type="pic" idx="1"/>
          </p:nvPr>
        </p:nvSpPr>
        <p:spPr/>
      </p:sp>
      <p:sp>
        <p:nvSpPr>
          <p:cNvPr id="4" name="Text Placeholder 3">
            <a:extLst>
              <a:ext uri="{FF2B5EF4-FFF2-40B4-BE49-F238E27FC236}">
                <a16:creationId xmlns:a16="http://schemas.microsoft.com/office/drawing/2014/main" id="{CA001961-E3E2-47B9-F566-EBADC1E5B747}"/>
              </a:ext>
            </a:extLst>
          </p:cNvPr>
          <p:cNvSpPr>
            <a:spLocks noGrp="1"/>
          </p:cNvSpPr>
          <p:nvPr>
            <p:ph type="body" sz="half" idx="2"/>
          </p:nvPr>
        </p:nvSpPr>
        <p:spPr/>
        <p:txBody>
          <a:bodyPr/>
          <a:lstStyle/>
          <a:p>
            <a:endParaRPr lang="en-US"/>
          </a:p>
        </p:txBody>
      </p:sp>
      <p:pic>
        <p:nvPicPr>
          <p:cNvPr id="6" name="Picture 5">
            <a:extLst>
              <a:ext uri="{FF2B5EF4-FFF2-40B4-BE49-F238E27FC236}">
                <a16:creationId xmlns:a16="http://schemas.microsoft.com/office/drawing/2014/main" id="{071D8127-30C0-D721-2C7E-13D51694256A}"/>
              </a:ext>
            </a:extLst>
          </p:cNvPr>
          <p:cNvPicPr>
            <a:picLocks noChangeAspect="1"/>
          </p:cNvPicPr>
          <p:nvPr/>
        </p:nvPicPr>
        <p:blipFill>
          <a:blip r:embed="rId2"/>
          <a:stretch>
            <a:fillRect/>
          </a:stretch>
        </p:blipFill>
        <p:spPr>
          <a:xfrm>
            <a:off x="58189" y="238298"/>
            <a:ext cx="12888422" cy="9277003"/>
          </a:xfrm>
          <a:prstGeom prst="rect">
            <a:avLst/>
          </a:prstGeom>
        </p:spPr>
      </p:pic>
    </p:spTree>
    <p:extLst>
      <p:ext uri="{BB962C8B-B14F-4D97-AF65-F5344CB8AC3E}">
        <p14:creationId xmlns:p14="http://schemas.microsoft.com/office/powerpoint/2010/main" val="10669781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67CED-EDD6-F0F2-4DB9-382833E525B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0558BC0-15C6-6B2C-37E7-2D72D017078C}"/>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B0A2B15F-AD29-FF64-75D4-9AD9A2E5CD66}"/>
              </a:ext>
            </a:extLst>
          </p:cNvPr>
          <p:cNvPicPr>
            <a:picLocks noChangeAspect="1"/>
          </p:cNvPicPr>
          <p:nvPr/>
        </p:nvPicPr>
        <p:blipFill>
          <a:blip r:embed="rId2"/>
          <a:stretch>
            <a:fillRect/>
          </a:stretch>
        </p:blipFill>
        <p:spPr>
          <a:xfrm>
            <a:off x="1" y="0"/>
            <a:ext cx="13004800" cy="9753599"/>
          </a:xfrm>
          <a:prstGeom prst="rect">
            <a:avLst/>
          </a:prstGeom>
        </p:spPr>
      </p:pic>
    </p:spTree>
    <p:extLst>
      <p:ext uri="{BB962C8B-B14F-4D97-AF65-F5344CB8AC3E}">
        <p14:creationId xmlns:p14="http://schemas.microsoft.com/office/powerpoint/2010/main" val="27107047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16F60EF6-B021-419B-8202-C9ED91486123">
            <a:hlinkClick r:id="" action="ppaction://media"/>
            <a:extLst>
              <a:ext uri="{FF2B5EF4-FFF2-40B4-BE49-F238E27FC236}">
                <a16:creationId xmlns:a16="http://schemas.microsoft.com/office/drawing/2014/main" id="{29732AA7-E874-833A-E735-795FB476DBD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448235" y="1407112"/>
            <a:ext cx="3318581" cy="6996715"/>
          </a:xfrm>
          <a:prstGeom prst="rect">
            <a:avLst/>
          </a:prstGeom>
        </p:spPr>
      </p:pic>
      <p:sp>
        <p:nvSpPr>
          <p:cNvPr id="5" name="Rectangle 4">
            <a:extLst>
              <a:ext uri="{FF2B5EF4-FFF2-40B4-BE49-F238E27FC236}">
                <a16:creationId xmlns:a16="http://schemas.microsoft.com/office/drawing/2014/main" id="{2A23CE61-5C94-F46C-DF6B-9403F73ECF18}"/>
              </a:ext>
            </a:extLst>
          </p:cNvPr>
          <p:cNvSpPr/>
          <p:nvPr/>
        </p:nvSpPr>
        <p:spPr>
          <a:xfrm>
            <a:off x="313189" y="1407113"/>
            <a:ext cx="7928156" cy="6533968"/>
          </a:xfrm>
          <a:prstGeom prst="rect">
            <a:avLst/>
          </a:prstGeom>
          <a:noFill/>
        </p:spPr>
        <p:txBody>
          <a:bodyPr wrap="square" lIns="97536" tIns="48768" rIns="97536" bIns="48768">
            <a:spAutoFit/>
          </a:bodyPr>
          <a:lstStyle/>
          <a:p>
            <a:pPr algn="ctr" defTabSz="975390"/>
            <a:r>
              <a:rPr lang="en-US" sz="2987" b="1" kern="1200">
                <a:ln w="12700">
                  <a:solidFill>
                    <a:srgbClr val="4472C4"/>
                  </a:solidFill>
                  <a:prstDash val="solid"/>
                </a:ln>
                <a:solidFill>
                  <a:srgbClr val="FF3399"/>
                </a:solidFill>
                <a:effectLst>
                  <a:outerShdw dist="38100" dir="2640000" algn="bl" rotWithShape="0">
                    <a:srgbClr val="4472C4"/>
                  </a:outerShdw>
                </a:effectLst>
                <a:latin typeface="Calibri" panose="020F0502020204030204"/>
                <a:ea typeface="+mn-ea"/>
                <a:cs typeface="+mn-cs"/>
              </a:rPr>
              <a:t>Order your </a:t>
            </a:r>
            <a:r>
              <a:rPr lang="en-US" sz="2987" b="1" kern="1200" err="1">
                <a:ln w="12700">
                  <a:solidFill>
                    <a:srgbClr val="4472C4"/>
                  </a:solidFill>
                  <a:prstDash val="solid"/>
                </a:ln>
                <a:solidFill>
                  <a:srgbClr val="FF3399"/>
                </a:solidFill>
                <a:effectLst>
                  <a:outerShdw dist="38100" dir="2640000" algn="bl" rotWithShape="0">
                    <a:srgbClr val="4472C4"/>
                  </a:outerShdw>
                </a:effectLst>
                <a:latin typeface="Calibri" panose="020F0502020204030204"/>
                <a:ea typeface="+mn-ea"/>
                <a:cs typeface="+mn-cs"/>
              </a:rPr>
              <a:t>Crumbl</a:t>
            </a:r>
            <a:r>
              <a:rPr lang="en-US" sz="2987" b="1" kern="1200">
                <a:ln w="12700">
                  <a:solidFill>
                    <a:srgbClr val="4472C4"/>
                  </a:solidFill>
                  <a:prstDash val="solid"/>
                </a:ln>
                <a:solidFill>
                  <a:srgbClr val="FF3399"/>
                </a:solidFill>
                <a:effectLst>
                  <a:outerShdw dist="38100" dir="2640000" algn="bl" rotWithShape="0">
                    <a:srgbClr val="4472C4"/>
                  </a:outerShdw>
                </a:effectLst>
                <a:latin typeface="Calibri" panose="020F0502020204030204"/>
                <a:ea typeface="+mn-ea"/>
                <a:cs typeface="+mn-cs"/>
              </a:rPr>
              <a:t> </a:t>
            </a:r>
          </a:p>
          <a:p>
            <a:pPr algn="ctr" defTabSz="975390"/>
            <a:r>
              <a:rPr lang="en-US" sz="2987" b="1" kern="1200">
                <a:ln w="12700">
                  <a:solidFill>
                    <a:srgbClr val="4472C4"/>
                  </a:solidFill>
                  <a:prstDash val="solid"/>
                </a:ln>
                <a:solidFill>
                  <a:srgbClr val="FF3399"/>
                </a:solidFill>
                <a:effectLst>
                  <a:outerShdw dist="38100" dir="2640000" algn="bl" rotWithShape="0">
                    <a:srgbClr val="4472C4"/>
                  </a:outerShdw>
                </a:effectLst>
                <a:latin typeface="Calibri" panose="020F0502020204030204"/>
                <a:ea typeface="+mn-ea"/>
                <a:cs typeface="+mn-cs"/>
              </a:rPr>
              <a:t>cookies via the app on THURSDAYS only</a:t>
            </a:r>
          </a:p>
          <a:p>
            <a:pPr algn="ctr" defTabSz="975390"/>
            <a:r>
              <a:rPr lang="en-US" sz="2987" b="1" kern="1200">
                <a:ln w="12700">
                  <a:solidFill>
                    <a:srgbClr val="4472C4"/>
                  </a:solidFill>
                  <a:prstDash val="solid"/>
                </a:ln>
                <a:solidFill>
                  <a:srgbClr val="FF3399"/>
                </a:solidFill>
                <a:effectLst>
                  <a:outerShdw dist="38100" dir="2640000" algn="bl" rotWithShape="0">
                    <a:srgbClr val="4472C4"/>
                  </a:outerShdw>
                </a:effectLst>
                <a:latin typeface="Calibri" panose="020F0502020204030204"/>
                <a:ea typeface="+mn-ea"/>
                <a:cs typeface="+mn-cs"/>
              </a:rPr>
              <a:t>by following the video directions.</a:t>
            </a:r>
          </a:p>
          <a:p>
            <a:pPr algn="ctr" defTabSz="975390"/>
            <a:endParaRPr lang="en-US" sz="2987" b="1" kern="1200">
              <a:ln w="12700">
                <a:solidFill>
                  <a:srgbClr val="4472C4"/>
                </a:solidFill>
                <a:prstDash val="solid"/>
              </a:ln>
              <a:solidFill>
                <a:srgbClr val="FF3399"/>
              </a:solidFill>
              <a:effectLst>
                <a:outerShdw dist="38100" dir="2640000" algn="bl" rotWithShape="0">
                  <a:srgbClr val="4472C4"/>
                </a:outerShdw>
              </a:effectLst>
              <a:latin typeface="Calibri" panose="020F0502020204030204"/>
              <a:ea typeface="+mn-ea"/>
              <a:cs typeface="+mn-cs"/>
            </a:endParaRPr>
          </a:p>
          <a:p>
            <a:pPr algn="ctr" defTabSz="975390"/>
            <a:r>
              <a:rPr lang="en-US" sz="2987" b="1" kern="1200">
                <a:ln w="12700">
                  <a:solidFill>
                    <a:srgbClr val="4472C4"/>
                  </a:solidFill>
                  <a:prstDash val="solid"/>
                </a:ln>
                <a:solidFill>
                  <a:srgbClr val="FF3399"/>
                </a:solidFill>
                <a:effectLst>
                  <a:outerShdw dist="38100" dir="2640000" algn="bl" rotWithShape="0">
                    <a:srgbClr val="4472C4"/>
                  </a:outerShdw>
                </a:effectLst>
                <a:latin typeface="Calibri" panose="020F0502020204030204"/>
                <a:ea typeface="+mn-ea"/>
                <a:cs typeface="+mn-cs"/>
              </a:rPr>
              <a:t>You CANNOT order any other day. Or the order will not be delivered. </a:t>
            </a:r>
          </a:p>
          <a:p>
            <a:pPr algn="ctr" defTabSz="975390"/>
            <a:endParaRPr lang="en-US" sz="2987" b="1" kern="1200">
              <a:ln w="12700">
                <a:solidFill>
                  <a:srgbClr val="4472C4"/>
                </a:solidFill>
                <a:prstDash val="solid"/>
              </a:ln>
              <a:solidFill>
                <a:srgbClr val="FF3399"/>
              </a:solidFill>
              <a:effectLst>
                <a:outerShdw dist="38100" dir="2640000" algn="bl" rotWithShape="0">
                  <a:srgbClr val="4472C4"/>
                </a:outerShdw>
              </a:effectLst>
              <a:latin typeface="Calibri" panose="020F0502020204030204"/>
              <a:ea typeface="+mn-ea"/>
              <a:cs typeface="+mn-cs"/>
            </a:endParaRPr>
          </a:p>
          <a:p>
            <a:pPr algn="ctr" defTabSz="975390"/>
            <a:endParaRPr lang="en-US" sz="2987" b="1" kern="1200">
              <a:ln w="12700">
                <a:solidFill>
                  <a:srgbClr val="4472C4"/>
                </a:solidFill>
                <a:prstDash val="solid"/>
              </a:ln>
              <a:solidFill>
                <a:srgbClr val="FF3399"/>
              </a:solidFill>
              <a:effectLst>
                <a:outerShdw dist="38100" dir="2640000" algn="bl" rotWithShape="0">
                  <a:srgbClr val="4472C4"/>
                </a:outerShdw>
              </a:effectLst>
              <a:latin typeface="Calibri" panose="020F0502020204030204"/>
              <a:ea typeface="+mn-ea"/>
              <a:cs typeface="+mn-cs"/>
            </a:endParaRPr>
          </a:p>
          <a:p>
            <a:pPr algn="ctr" defTabSz="975390"/>
            <a:r>
              <a:rPr lang="en-US" sz="2987" b="1" kern="1200">
                <a:ln w="12700">
                  <a:solidFill>
                    <a:srgbClr val="4472C4"/>
                  </a:solidFill>
                  <a:prstDash val="solid"/>
                </a:ln>
                <a:solidFill>
                  <a:srgbClr val="FF3399"/>
                </a:solidFill>
                <a:effectLst>
                  <a:outerShdw dist="38100" dir="2640000" algn="bl" rotWithShape="0">
                    <a:srgbClr val="4472C4"/>
                  </a:outerShdw>
                </a:effectLst>
                <a:latin typeface="Calibri" panose="020F0502020204030204"/>
                <a:ea typeface="+mn-ea"/>
                <a:cs typeface="+mn-cs"/>
              </a:rPr>
              <a:t>DO NOT order the </a:t>
            </a:r>
          </a:p>
          <a:p>
            <a:pPr algn="ctr" defTabSz="975390"/>
            <a:r>
              <a:rPr lang="en-US" sz="2987" b="1" kern="1200">
                <a:ln w="12700">
                  <a:solidFill>
                    <a:srgbClr val="4472C4"/>
                  </a:solidFill>
                  <a:prstDash val="solid"/>
                </a:ln>
                <a:solidFill>
                  <a:srgbClr val="FF3399"/>
                </a:solidFill>
                <a:effectLst>
                  <a:outerShdw dist="38100" dir="2640000" algn="bl" rotWithShape="0">
                    <a:srgbClr val="4472C4"/>
                  </a:outerShdw>
                </a:effectLst>
                <a:latin typeface="Calibri" panose="020F0502020204030204"/>
                <a:ea typeface="+mn-ea"/>
                <a:cs typeface="+mn-cs"/>
              </a:rPr>
              <a:t>ice cream.</a:t>
            </a:r>
          </a:p>
          <a:p>
            <a:pPr algn="ctr" defTabSz="975390"/>
            <a:endParaRPr lang="en-US" sz="2987" b="1" kern="1200">
              <a:ln w="12700">
                <a:solidFill>
                  <a:srgbClr val="4472C4"/>
                </a:solidFill>
                <a:prstDash val="solid"/>
              </a:ln>
              <a:solidFill>
                <a:srgbClr val="FF3399"/>
              </a:solidFill>
              <a:effectLst>
                <a:outerShdw dist="38100" dir="2640000" algn="bl" rotWithShape="0">
                  <a:srgbClr val="4472C4"/>
                </a:outerShdw>
              </a:effectLst>
              <a:latin typeface="Calibri" panose="020F0502020204030204"/>
              <a:ea typeface="+mn-ea"/>
              <a:cs typeface="+mn-cs"/>
            </a:endParaRPr>
          </a:p>
          <a:p>
            <a:pPr algn="ctr" defTabSz="975390"/>
            <a:r>
              <a:rPr lang="en-US" sz="2987" b="1" kern="1200">
                <a:ln w="12700">
                  <a:solidFill>
                    <a:srgbClr val="4472C4"/>
                  </a:solidFill>
                  <a:prstDash val="solid"/>
                </a:ln>
                <a:solidFill>
                  <a:srgbClr val="FF3399"/>
                </a:solidFill>
                <a:effectLst>
                  <a:outerShdw dist="38100" dir="2640000" algn="bl" rotWithShape="0">
                    <a:srgbClr val="4472C4"/>
                  </a:outerShdw>
                </a:effectLst>
                <a:latin typeface="Calibri" panose="020F0502020204030204"/>
                <a:ea typeface="+mn-ea"/>
                <a:cs typeface="+mn-cs"/>
              </a:rPr>
              <a:t>Message SGA on </a:t>
            </a:r>
            <a:r>
              <a:rPr lang="en-US" sz="2987" b="1" kern="1200" err="1">
                <a:ln w="12700">
                  <a:solidFill>
                    <a:srgbClr val="4472C4"/>
                  </a:solidFill>
                  <a:prstDash val="solid"/>
                </a:ln>
                <a:solidFill>
                  <a:srgbClr val="FF3399"/>
                </a:solidFill>
                <a:effectLst>
                  <a:outerShdw dist="38100" dir="2640000" algn="bl" rotWithShape="0">
                    <a:srgbClr val="4472C4"/>
                  </a:outerShdw>
                </a:effectLst>
                <a:latin typeface="Calibri" panose="020F0502020204030204"/>
                <a:ea typeface="+mn-ea"/>
                <a:cs typeface="+mn-cs"/>
              </a:rPr>
              <a:t>insta</a:t>
            </a:r>
            <a:r>
              <a:rPr lang="en-US" sz="2987" b="1" kern="1200">
                <a:ln w="12700">
                  <a:solidFill>
                    <a:srgbClr val="4472C4"/>
                  </a:solidFill>
                  <a:prstDash val="solid"/>
                </a:ln>
                <a:solidFill>
                  <a:srgbClr val="FF3399"/>
                </a:solidFill>
                <a:effectLst>
                  <a:outerShdw dist="38100" dir="2640000" algn="bl" rotWithShape="0">
                    <a:srgbClr val="4472C4"/>
                  </a:outerShdw>
                </a:effectLst>
                <a:latin typeface="Calibri" panose="020F0502020204030204"/>
                <a:ea typeface="+mn-ea"/>
                <a:cs typeface="+mn-cs"/>
              </a:rPr>
              <a:t> a pic of you with your </a:t>
            </a:r>
            <a:r>
              <a:rPr lang="en-US" sz="2987" b="1" kern="1200" err="1">
                <a:ln w="12700">
                  <a:solidFill>
                    <a:srgbClr val="4472C4"/>
                  </a:solidFill>
                  <a:prstDash val="solid"/>
                </a:ln>
                <a:solidFill>
                  <a:srgbClr val="FF3399"/>
                </a:solidFill>
                <a:effectLst>
                  <a:outerShdw dist="38100" dir="2640000" algn="bl" rotWithShape="0">
                    <a:srgbClr val="4472C4"/>
                  </a:outerShdw>
                </a:effectLst>
                <a:latin typeface="Calibri" panose="020F0502020204030204"/>
                <a:ea typeface="+mn-ea"/>
                <a:cs typeface="+mn-cs"/>
              </a:rPr>
              <a:t>Crumbl</a:t>
            </a:r>
            <a:r>
              <a:rPr lang="en-US" sz="2987" b="1" kern="1200">
                <a:ln w="12700">
                  <a:solidFill>
                    <a:srgbClr val="4472C4"/>
                  </a:solidFill>
                  <a:prstDash val="solid"/>
                </a:ln>
                <a:solidFill>
                  <a:srgbClr val="FF3399"/>
                </a:solidFill>
                <a:effectLst>
                  <a:outerShdw dist="38100" dir="2640000" algn="bl" rotWithShape="0">
                    <a:srgbClr val="4472C4"/>
                  </a:outerShdw>
                </a:effectLst>
                <a:latin typeface="Calibri" panose="020F0502020204030204"/>
                <a:ea typeface="+mn-ea"/>
                <a:cs typeface="+mn-cs"/>
              </a:rPr>
              <a:t> box for a chance to be featured on our page! @scpa.sga</a:t>
            </a:r>
          </a:p>
        </p:txBody>
      </p:sp>
    </p:spTree>
    <p:extLst>
      <p:ext uri="{BB962C8B-B14F-4D97-AF65-F5344CB8AC3E}">
        <p14:creationId xmlns:p14="http://schemas.microsoft.com/office/powerpoint/2010/main" val="880563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9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Diagram, text&#10;&#10;Description automatically generated">
            <a:extLst>
              <a:ext uri="{FF2B5EF4-FFF2-40B4-BE49-F238E27FC236}">
                <a16:creationId xmlns:a16="http://schemas.microsoft.com/office/drawing/2014/main" id="{2CB33887-2A16-A507-69C0-0CF0828534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9535" y="1218248"/>
            <a:ext cx="5647083" cy="7317105"/>
          </a:xfrm>
          <a:prstGeom prst="rect">
            <a:avLst/>
          </a:prstGeom>
        </p:spPr>
      </p:pic>
      <p:sp>
        <p:nvSpPr>
          <p:cNvPr id="2" name="Title 1"/>
          <p:cNvSpPr>
            <a:spLocks noGrp="1"/>
          </p:cNvSpPr>
          <p:nvPr>
            <p:ph type="ctrTitle"/>
          </p:nvPr>
        </p:nvSpPr>
        <p:spPr>
          <a:xfrm>
            <a:off x="8473559" y="3494680"/>
            <a:ext cx="4531242" cy="1056915"/>
          </a:xfrm>
        </p:spPr>
        <p:txBody>
          <a:bodyPr>
            <a:normAutofit fontScale="90000"/>
          </a:bodyPr>
          <a:lstStyle/>
          <a:p>
            <a:pPr algn="ctr"/>
            <a:r>
              <a:rPr lang="en-US">
                <a:latin typeface="Amasis MT Pro Black" panose="02040A04050005020304" pitchFamily="18" charset="0"/>
              </a:rPr>
              <a:t>Work for the City of Port St. Lucie!</a:t>
            </a:r>
          </a:p>
        </p:txBody>
      </p:sp>
      <p:pic>
        <p:nvPicPr>
          <p:cNvPr id="7" name="Picture 6" descr="Qr code&#10;&#10;Description automatically generated">
            <a:extLst>
              <a:ext uri="{FF2B5EF4-FFF2-40B4-BE49-F238E27FC236}">
                <a16:creationId xmlns:a16="http://schemas.microsoft.com/office/drawing/2014/main" id="{A7C16F96-BB5D-81A8-4F2C-CC81B9E720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35748" y="5527210"/>
            <a:ext cx="2012485" cy="2246259"/>
          </a:xfrm>
          <a:prstGeom prst="rect">
            <a:avLst/>
          </a:prstGeom>
        </p:spPr>
      </p:pic>
    </p:spTree>
    <p:extLst>
      <p:ext uri="{BB962C8B-B14F-4D97-AF65-F5344CB8AC3E}">
        <p14:creationId xmlns:p14="http://schemas.microsoft.com/office/powerpoint/2010/main" val="2320115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4EBEC-9FDE-5055-7EAA-E177C2E0C85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E10A0A3-2549-9C2E-B8A9-1029512C2C4E}"/>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ECB153BC-F31D-63D5-A49C-2C81635CBC2E}"/>
              </a:ext>
            </a:extLst>
          </p:cNvPr>
          <p:cNvPicPr>
            <a:picLocks noChangeAspect="1"/>
          </p:cNvPicPr>
          <p:nvPr/>
        </p:nvPicPr>
        <p:blipFill>
          <a:blip r:embed="rId2"/>
          <a:stretch>
            <a:fillRect/>
          </a:stretch>
        </p:blipFill>
        <p:spPr>
          <a:xfrm>
            <a:off x="0" y="0"/>
            <a:ext cx="13004800" cy="9753600"/>
          </a:xfrm>
          <a:prstGeom prst="rect">
            <a:avLst/>
          </a:prstGeom>
        </p:spPr>
      </p:pic>
    </p:spTree>
    <p:extLst>
      <p:ext uri="{BB962C8B-B14F-4D97-AF65-F5344CB8AC3E}">
        <p14:creationId xmlns:p14="http://schemas.microsoft.com/office/powerpoint/2010/main" val="2933956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ext&#10;&#10;Description automatically generated">
            <a:extLst>
              <a:ext uri="{FF2B5EF4-FFF2-40B4-BE49-F238E27FC236}">
                <a16:creationId xmlns:a16="http://schemas.microsoft.com/office/drawing/2014/main" id="{D1D1239C-4BAD-08F6-4B27-85A6AADC8A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3004800" cy="7297136"/>
          </a:xfrm>
          <a:prstGeom prst="rect">
            <a:avLst/>
          </a:prstGeom>
        </p:spPr>
      </p:pic>
      <p:sp>
        <p:nvSpPr>
          <p:cNvPr id="6" name="TextBox 5">
            <a:extLst>
              <a:ext uri="{FF2B5EF4-FFF2-40B4-BE49-F238E27FC236}">
                <a16:creationId xmlns:a16="http://schemas.microsoft.com/office/drawing/2014/main" id="{DF6D4F07-1EDE-64C0-0E74-AD42671DC0F2}"/>
              </a:ext>
            </a:extLst>
          </p:cNvPr>
          <p:cNvSpPr txBox="1"/>
          <p:nvPr/>
        </p:nvSpPr>
        <p:spPr>
          <a:xfrm>
            <a:off x="-178293" y="7652512"/>
            <a:ext cx="13183093" cy="1143005"/>
          </a:xfrm>
          <a:prstGeom prst="rect">
            <a:avLst/>
          </a:prstGeom>
          <a:noFill/>
        </p:spPr>
        <p:txBody>
          <a:bodyPr wrap="square" rtlCol="0">
            <a:spAutoFit/>
          </a:bodyPr>
          <a:lstStyle/>
          <a:p>
            <a:pPr algn="ctr" defTabSz="650230"/>
            <a:r>
              <a:rPr lang="en-US" sz="2276" kern="1200">
                <a:solidFill>
                  <a:prstClr val="black"/>
                </a:solidFill>
                <a:latin typeface="Calibri" panose="020F0502020204030204"/>
                <a:ea typeface="+mn-ea"/>
                <a:cs typeface="+mn-cs"/>
              </a:rPr>
              <a:t>This year's </a:t>
            </a:r>
            <a:r>
              <a:rPr lang="en-US" sz="2276" b="1" kern="1200">
                <a:solidFill>
                  <a:prstClr val="black"/>
                </a:solidFill>
                <a:latin typeface="Calibri" panose="020F0502020204030204"/>
                <a:ea typeface="+mn-ea"/>
                <a:cs typeface="+mn-cs"/>
              </a:rPr>
              <a:t>Student Podcast Challenge</a:t>
            </a:r>
            <a:r>
              <a:rPr lang="en-US" sz="2276" kern="1200">
                <a:solidFill>
                  <a:prstClr val="black"/>
                </a:solidFill>
                <a:latin typeface="Calibri" panose="020F0502020204030204"/>
                <a:ea typeface="+mn-ea"/>
                <a:cs typeface="+mn-cs"/>
              </a:rPr>
              <a:t> will open for entries on </a:t>
            </a:r>
            <a:r>
              <a:rPr lang="en-US" sz="2276" b="1" kern="1200">
                <a:solidFill>
                  <a:prstClr val="black"/>
                </a:solidFill>
                <a:latin typeface="Calibri" panose="020F0502020204030204"/>
                <a:ea typeface="+mn-ea"/>
                <a:cs typeface="+mn-cs"/>
              </a:rPr>
              <a:t>Jan. 6, 2023</a:t>
            </a:r>
            <a:r>
              <a:rPr lang="en-US" sz="2276" kern="1200">
                <a:solidFill>
                  <a:prstClr val="black"/>
                </a:solidFill>
                <a:latin typeface="Calibri" panose="020F0502020204030204"/>
                <a:ea typeface="+mn-ea"/>
                <a:cs typeface="+mn-cs"/>
              </a:rPr>
              <a:t> and close on </a:t>
            </a:r>
            <a:r>
              <a:rPr lang="en-US" sz="2276" b="1" kern="1200">
                <a:solidFill>
                  <a:prstClr val="black"/>
                </a:solidFill>
                <a:latin typeface="Calibri" panose="020F0502020204030204"/>
                <a:ea typeface="+mn-ea"/>
                <a:cs typeface="+mn-cs"/>
              </a:rPr>
              <a:t>April 28</a:t>
            </a:r>
          </a:p>
          <a:p>
            <a:pPr algn="ctr" defTabSz="650230"/>
            <a:endParaRPr lang="en-US" sz="2276" b="1" kern="1200">
              <a:solidFill>
                <a:prstClr val="black"/>
              </a:solidFill>
              <a:latin typeface="Calibri" panose="020F0502020204030204"/>
              <a:ea typeface="+mn-ea"/>
              <a:cs typeface="+mn-cs"/>
            </a:endParaRPr>
          </a:p>
          <a:p>
            <a:pPr algn="ctr" defTabSz="650230"/>
            <a:r>
              <a:rPr lang="en-US" sz="2276" kern="1200">
                <a:solidFill>
                  <a:prstClr val="black"/>
                </a:solidFill>
                <a:latin typeface="Calibri" panose="020F0502020204030204"/>
                <a:ea typeface="+mn-ea"/>
                <a:cs typeface="+mn-cs"/>
                <a:hlinkClick r:id="rId3"/>
              </a:rPr>
              <a:t>https://www.npr.org/2022/12/14/1141665744/student-podcast-challenge-contest-npr-2023</a:t>
            </a:r>
            <a:r>
              <a:rPr lang="en-US" sz="2276" b="1" kern="1200">
                <a:solidFill>
                  <a:prstClr val="black"/>
                </a:solidFill>
                <a:latin typeface="Calibri" panose="020F0502020204030204"/>
                <a:ea typeface="+mn-ea"/>
                <a:cs typeface="+mn-cs"/>
              </a:rPr>
              <a:t> </a:t>
            </a:r>
            <a:endParaRPr lang="en-US" sz="2276" kern="1200">
              <a:solidFill>
                <a:prstClr val="black"/>
              </a:solidFill>
              <a:latin typeface="Calibri" panose="020F0502020204030204"/>
              <a:ea typeface="+mn-ea"/>
              <a:cs typeface="+mn-cs"/>
            </a:endParaRPr>
          </a:p>
        </p:txBody>
      </p:sp>
      <p:pic>
        <p:nvPicPr>
          <p:cNvPr id="8" name="Picture 7">
            <a:extLst>
              <a:ext uri="{FF2B5EF4-FFF2-40B4-BE49-F238E27FC236}">
                <a16:creationId xmlns:a16="http://schemas.microsoft.com/office/drawing/2014/main" id="{32506342-19C4-8FDE-8209-6ADD4B5290E4}"/>
              </a:ext>
            </a:extLst>
          </p:cNvPr>
          <p:cNvPicPr>
            <a:picLocks noChangeAspect="1"/>
          </p:cNvPicPr>
          <p:nvPr/>
        </p:nvPicPr>
        <p:blipFill>
          <a:blip r:embed="rId4"/>
          <a:stretch>
            <a:fillRect/>
          </a:stretch>
        </p:blipFill>
        <p:spPr>
          <a:xfrm>
            <a:off x="9766471" y="2409347"/>
            <a:ext cx="2189557" cy="2154802"/>
          </a:xfrm>
          <a:prstGeom prst="rect">
            <a:avLst/>
          </a:prstGeom>
        </p:spPr>
      </p:pic>
    </p:spTree>
    <p:extLst>
      <p:ext uri="{BB962C8B-B14F-4D97-AF65-F5344CB8AC3E}">
        <p14:creationId xmlns:p14="http://schemas.microsoft.com/office/powerpoint/2010/main" val="28958900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47693-ED39-4937-A888-6C1B2E0FB5A8}"/>
              </a:ext>
            </a:extLst>
          </p:cNvPr>
          <p:cNvSpPr>
            <a:spLocks noGrp="1"/>
          </p:cNvSpPr>
          <p:nvPr>
            <p:ph type="title"/>
          </p:nvPr>
        </p:nvSpPr>
        <p:spPr/>
        <p:txBody>
          <a:bodyPr/>
          <a:lstStyle/>
          <a:p>
            <a:r>
              <a:rPr lang="en-US">
                <a:latin typeface="Informal Roman" panose="030604020304060B0204" pitchFamily="66" charset="0"/>
              </a:rPr>
              <a:t>TURF DURING LUNCH</a:t>
            </a:r>
          </a:p>
        </p:txBody>
      </p:sp>
      <p:sp>
        <p:nvSpPr>
          <p:cNvPr id="3" name="Content Placeholder 2">
            <a:extLst>
              <a:ext uri="{FF2B5EF4-FFF2-40B4-BE49-F238E27FC236}">
                <a16:creationId xmlns:a16="http://schemas.microsoft.com/office/drawing/2014/main" id="{8E10D840-8881-4F79-A54A-B98503C8DA84}"/>
              </a:ext>
            </a:extLst>
          </p:cNvPr>
          <p:cNvSpPr>
            <a:spLocks noGrp="1"/>
          </p:cNvSpPr>
          <p:nvPr>
            <p:ph sz="half" idx="1"/>
          </p:nvPr>
        </p:nvSpPr>
        <p:spPr/>
        <p:txBody>
          <a:bodyPr/>
          <a:lstStyle/>
          <a:p>
            <a:pPr marL="39361" indent="0" algn="ctr">
              <a:buNone/>
            </a:pPr>
            <a:r>
              <a:rPr lang="en-US" sz="9387">
                <a:latin typeface="Informal Roman" panose="030604020304060B0204" pitchFamily="66" charset="0"/>
              </a:rPr>
              <a:t>Volleyball</a:t>
            </a:r>
          </a:p>
          <a:p>
            <a:endParaRPr lang="en-US"/>
          </a:p>
          <a:p>
            <a:pPr algn="ctr">
              <a:buFont typeface="Wingdings" panose="05000000000000000000" pitchFamily="2" charset="2"/>
              <a:buChar char="v"/>
            </a:pPr>
            <a:r>
              <a:rPr lang="en-US"/>
              <a:t>Monday-Friday: </a:t>
            </a:r>
            <a:r>
              <a:rPr lang="en-US" b="1" u="sng"/>
              <a:t>NO SPIKING!!!</a:t>
            </a:r>
          </a:p>
        </p:txBody>
      </p:sp>
      <p:sp>
        <p:nvSpPr>
          <p:cNvPr id="4" name="Content Placeholder 3">
            <a:extLst>
              <a:ext uri="{FF2B5EF4-FFF2-40B4-BE49-F238E27FC236}">
                <a16:creationId xmlns:a16="http://schemas.microsoft.com/office/drawing/2014/main" id="{8ED3C6BC-F0C2-4FC4-8168-A9933C2A5C43}"/>
              </a:ext>
            </a:extLst>
          </p:cNvPr>
          <p:cNvSpPr>
            <a:spLocks noGrp="1"/>
          </p:cNvSpPr>
          <p:nvPr>
            <p:ph sz="half" idx="2"/>
          </p:nvPr>
        </p:nvSpPr>
        <p:spPr/>
        <p:txBody>
          <a:bodyPr/>
          <a:lstStyle/>
          <a:p>
            <a:pPr marL="39361" indent="0" algn="ctr">
              <a:buNone/>
            </a:pPr>
            <a:r>
              <a:rPr lang="en-US" sz="9387">
                <a:latin typeface="Informal Roman" panose="030604020304060B0204" pitchFamily="66" charset="0"/>
              </a:rPr>
              <a:t>Basketball</a:t>
            </a:r>
          </a:p>
          <a:p>
            <a:pPr algn="ctr"/>
            <a:endParaRPr lang="en-US"/>
          </a:p>
          <a:p>
            <a:pPr algn="ctr">
              <a:buFont typeface="Wingdings" panose="05000000000000000000" pitchFamily="2" charset="2"/>
              <a:buChar char="v"/>
            </a:pPr>
            <a:r>
              <a:rPr lang="en-US"/>
              <a:t>Monday/Wednesday: </a:t>
            </a:r>
            <a:r>
              <a:rPr lang="en-US" b="1" u="sng"/>
              <a:t>Middle school only </a:t>
            </a:r>
          </a:p>
          <a:p>
            <a:pPr algn="ctr">
              <a:buFont typeface="Wingdings" panose="05000000000000000000" pitchFamily="2" charset="2"/>
              <a:buChar char="v"/>
            </a:pPr>
            <a:r>
              <a:rPr lang="en-US"/>
              <a:t>Tuesday/Thursday: </a:t>
            </a:r>
            <a:r>
              <a:rPr lang="en-US" b="1" u="sng"/>
              <a:t>Highschool only</a:t>
            </a:r>
          </a:p>
          <a:p>
            <a:pPr algn="ctr">
              <a:buFont typeface="Wingdings" panose="05000000000000000000" pitchFamily="2" charset="2"/>
              <a:buChar char="v"/>
            </a:pPr>
            <a:r>
              <a:rPr lang="en-US" b="1" u="sng"/>
              <a:t>Rotate Fridays</a:t>
            </a:r>
          </a:p>
        </p:txBody>
      </p:sp>
      <p:cxnSp>
        <p:nvCxnSpPr>
          <p:cNvPr id="7" name="Straight Connector 6">
            <a:extLst>
              <a:ext uri="{FF2B5EF4-FFF2-40B4-BE49-F238E27FC236}">
                <a16:creationId xmlns:a16="http://schemas.microsoft.com/office/drawing/2014/main" id="{831BF9E3-7E28-4F48-9C75-1DFA37594546}"/>
              </a:ext>
            </a:extLst>
          </p:cNvPr>
          <p:cNvCxnSpPr/>
          <p:nvPr/>
        </p:nvCxnSpPr>
        <p:spPr>
          <a:xfrm>
            <a:off x="6502400" y="3067145"/>
            <a:ext cx="0" cy="4123834"/>
          </a:xfrm>
          <a:prstGeom prst="line">
            <a:avLst/>
          </a:prstGeom>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0C4C7F83-A7E2-4474-9451-976AEC03C4E1}"/>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552494" y="6313155"/>
            <a:ext cx="3121152" cy="1755648"/>
          </a:xfrm>
          <a:prstGeom prst="rect">
            <a:avLst/>
          </a:prstGeom>
        </p:spPr>
      </p:pic>
      <p:pic>
        <p:nvPicPr>
          <p:cNvPr id="12" name="Picture 11">
            <a:extLst>
              <a:ext uri="{FF2B5EF4-FFF2-40B4-BE49-F238E27FC236}">
                <a16:creationId xmlns:a16="http://schemas.microsoft.com/office/drawing/2014/main" id="{103908A1-625F-43CD-924A-5AB627D02047}"/>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0047876" y="1369427"/>
            <a:ext cx="2542691" cy="1914964"/>
          </a:xfrm>
          <a:prstGeom prst="rect">
            <a:avLst/>
          </a:prstGeom>
        </p:spPr>
      </p:pic>
      <p:pic>
        <p:nvPicPr>
          <p:cNvPr id="13" name="Picture 12">
            <a:extLst>
              <a:ext uri="{FF2B5EF4-FFF2-40B4-BE49-F238E27FC236}">
                <a16:creationId xmlns:a16="http://schemas.microsoft.com/office/drawing/2014/main" id="{17F75214-87B2-4A17-9792-0528ACB1C284}"/>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11306205" y="6821384"/>
            <a:ext cx="1475309" cy="1475309"/>
          </a:xfrm>
          <a:prstGeom prst="rect">
            <a:avLst/>
          </a:prstGeom>
        </p:spPr>
      </p:pic>
      <p:pic>
        <p:nvPicPr>
          <p:cNvPr id="14" name="Picture 13">
            <a:extLst>
              <a:ext uri="{FF2B5EF4-FFF2-40B4-BE49-F238E27FC236}">
                <a16:creationId xmlns:a16="http://schemas.microsoft.com/office/drawing/2014/main" id="{743F6731-1C60-4B41-89DF-6407F6842F59}"/>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745323" y="1487410"/>
            <a:ext cx="1188940" cy="1199939"/>
          </a:xfrm>
          <a:prstGeom prst="rect">
            <a:avLst/>
          </a:prstGeom>
        </p:spPr>
      </p:pic>
    </p:spTree>
    <p:extLst>
      <p:ext uri="{BB962C8B-B14F-4D97-AF65-F5344CB8AC3E}">
        <p14:creationId xmlns:p14="http://schemas.microsoft.com/office/powerpoint/2010/main" val="208240058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B0608-9F90-EF5E-2903-D11A6BEA797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B9600D9-CB7F-0DD9-9C23-5BDFAE5A64F7}"/>
              </a:ext>
            </a:extLst>
          </p:cNvPr>
          <p:cNvSpPr>
            <a:spLocks noGrp="1"/>
          </p:cNvSpPr>
          <p:nvPr>
            <p:ph sz="half" idx="1"/>
          </p:nvPr>
        </p:nvSpPr>
        <p:spPr/>
        <p:txBody>
          <a:bodyPr/>
          <a:lstStyle/>
          <a:p>
            <a:endParaRPr lang="en-US"/>
          </a:p>
        </p:txBody>
      </p:sp>
      <p:sp>
        <p:nvSpPr>
          <p:cNvPr id="4" name="Content Placeholder 3">
            <a:extLst>
              <a:ext uri="{FF2B5EF4-FFF2-40B4-BE49-F238E27FC236}">
                <a16:creationId xmlns:a16="http://schemas.microsoft.com/office/drawing/2014/main" id="{25ECB726-B552-922F-AF1E-7F2584061AC5}"/>
              </a:ext>
            </a:extLst>
          </p:cNvPr>
          <p:cNvSpPr>
            <a:spLocks noGrp="1"/>
          </p:cNvSpPr>
          <p:nvPr>
            <p:ph sz="half" idx="2"/>
          </p:nvPr>
        </p:nvSpPr>
        <p:spPr/>
        <p:txBody>
          <a:bodyPr/>
          <a:lstStyle/>
          <a:p>
            <a:endParaRPr lang="en-US"/>
          </a:p>
        </p:txBody>
      </p:sp>
      <p:pic>
        <p:nvPicPr>
          <p:cNvPr id="6" name="Picture 5">
            <a:extLst>
              <a:ext uri="{FF2B5EF4-FFF2-40B4-BE49-F238E27FC236}">
                <a16:creationId xmlns:a16="http://schemas.microsoft.com/office/drawing/2014/main" id="{17635CC2-A96F-F10A-6CDC-FAD14A3D335D}"/>
              </a:ext>
            </a:extLst>
          </p:cNvPr>
          <p:cNvPicPr>
            <a:picLocks noChangeAspect="1"/>
          </p:cNvPicPr>
          <p:nvPr/>
        </p:nvPicPr>
        <p:blipFill>
          <a:blip r:embed="rId2"/>
          <a:stretch>
            <a:fillRect/>
          </a:stretch>
        </p:blipFill>
        <p:spPr>
          <a:xfrm>
            <a:off x="0" y="0"/>
            <a:ext cx="13004799" cy="9753600"/>
          </a:xfrm>
          <a:prstGeom prst="rect">
            <a:avLst/>
          </a:prstGeom>
        </p:spPr>
      </p:pic>
    </p:spTree>
    <p:extLst>
      <p:ext uri="{BB962C8B-B14F-4D97-AF65-F5344CB8AC3E}">
        <p14:creationId xmlns:p14="http://schemas.microsoft.com/office/powerpoint/2010/main" val="6598770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2181760" y="1219200"/>
            <a:ext cx="8641280" cy="2512213"/>
          </a:xfrm>
          <a:prstGeom prst="rect">
            <a:avLst/>
          </a:prstGeom>
        </p:spPr>
        <p:txBody>
          <a:bodyPr spcFirstLastPara="1" wrap="square" lIns="130027" tIns="130027" rIns="130027" bIns="130027" anchor="b" anchorCtr="0">
            <a:normAutofit fontScale="90000"/>
          </a:bodyPr>
          <a:lstStyle/>
          <a:p>
            <a:r>
              <a:rPr lang="en"/>
              <a:t>SUL Club</a:t>
            </a:r>
            <a:endParaRPr/>
          </a:p>
          <a:p>
            <a:r>
              <a:rPr lang="en"/>
              <a:t>The Heart of History</a:t>
            </a:r>
            <a:endParaRPr/>
          </a:p>
        </p:txBody>
      </p:sp>
      <p:sp>
        <p:nvSpPr>
          <p:cNvPr id="55" name="Google Shape;55;p13"/>
          <p:cNvSpPr txBox="1">
            <a:spLocks noGrp="1"/>
          </p:cNvSpPr>
          <p:nvPr>
            <p:ph type="subTitle" idx="1"/>
          </p:nvPr>
        </p:nvSpPr>
        <p:spPr>
          <a:xfrm>
            <a:off x="443307" y="3731414"/>
            <a:ext cx="12118187" cy="4091733"/>
          </a:xfrm>
          <a:prstGeom prst="rect">
            <a:avLst/>
          </a:prstGeom>
        </p:spPr>
        <p:txBody>
          <a:bodyPr spcFirstLastPara="1" wrap="square" lIns="130027" tIns="130027" rIns="130027" bIns="130027" anchor="t" anchorCtr="0">
            <a:normAutofit fontScale="92500" lnSpcReduction="20000"/>
          </a:bodyPr>
          <a:lstStyle/>
          <a:p>
            <a:pPr marL="0" indent="0"/>
            <a:r>
              <a:rPr lang="en"/>
              <a:t>SUL is a place to be chill, eat your lunch, and learn about history and do history trivia questions.</a:t>
            </a:r>
          </a:p>
          <a:p>
            <a:pPr marL="0" indent="0"/>
            <a:r>
              <a:rPr lang="en"/>
              <a:t>SUL club will be held in Mr Kyryliw’s class room 169.</a:t>
            </a:r>
            <a:endParaRPr/>
          </a:p>
          <a:p>
            <a:pPr marL="0" indent="0" algn="l"/>
            <a:r>
              <a:rPr lang="en"/>
              <a:t>  If you have any questions email me at:</a:t>
            </a:r>
            <a:endParaRPr/>
          </a:p>
          <a:p>
            <a:pPr marL="0" indent="0" algn="l"/>
            <a:r>
              <a:rPr lang="en"/>
              <a:t>      </a:t>
            </a:r>
            <a:endParaRPr/>
          </a:p>
          <a:p>
            <a:pPr marL="0" indent="0" algn="l"/>
            <a:r>
              <a:rPr lang="en"/>
              <a:t> </a:t>
            </a:r>
            <a:r>
              <a:rPr lang="en" b="1" u="sng">
                <a:solidFill>
                  <a:schemeClr val="hlink"/>
                </a:solidFill>
                <a:hlinkClick r:id="rId3"/>
              </a:rPr>
              <a:t>CNich002@somerset.colegia.org</a:t>
            </a:r>
            <a:endParaRPr b="1"/>
          </a:p>
          <a:p>
            <a:pPr marL="0" indent="0" algn="l"/>
            <a:endParaRPr b="1"/>
          </a:p>
          <a:p>
            <a:pPr marL="0" indent="0" algn="l"/>
            <a:r>
              <a:rPr lang="en" b="1"/>
              <a:t> Starting 3/24/2023 At lunch time</a:t>
            </a:r>
            <a:endParaRPr b="1"/>
          </a:p>
        </p:txBody>
      </p:sp>
      <p:pic>
        <p:nvPicPr>
          <p:cNvPr id="56" name="Google Shape;56;p13"/>
          <p:cNvPicPr preferRelativeResize="0"/>
          <p:nvPr/>
        </p:nvPicPr>
        <p:blipFill>
          <a:blip r:embed="rId4">
            <a:alphaModFix/>
          </a:blip>
          <a:stretch>
            <a:fillRect/>
          </a:stretch>
        </p:blipFill>
        <p:spPr>
          <a:xfrm>
            <a:off x="10432427" y="1219201"/>
            <a:ext cx="2572372" cy="2512218"/>
          </a:xfrm>
          <a:prstGeom prst="rect">
            <a:avLst/>
          </a:prstGeom>
          <a:noFill/>
          <a:ln>
            <a:noFill/>
          </a:ln>
        </p:spPr>
      </p:pic>
      <p:pic>
        <p:nvPicPr>
          <p:cNvPr id="57" name="Google Shape;57;p13"/>
          <p:cNvPicPr preferRelativeResize="0"/>
          <p:nvPr/>
        </p:nvPicPr>
        <p:blipFill>
          <a:blip r:embed="rId5">
            <a:alphaModFix/>
          </a:blip>
          <a:stretch>
            <a:fillRect/>
          </a:stretch>
        </p:blipFill>
        <p:spPr>
          <a:xfrm>
            <a:off x="1" y="1219201"/>
            <a:ext cx="2572372" cy="2512218"/>
          </a:xfrm>
          <a:prstGeom prst="rect">
            <a:avLst/>
          </a:prstGeom>
          <a:noFill/>
          <a:ln>
            <a:noFill/>
          </a:ln>
        </p:spPr>
      </p:pic>
      <p:pic>
        <p:nvPicPr>
          <p:cNvPr id="3" name="Picture 2">
            <a:extLst>
              <a:ext uri="{FF2B5EF4-FFF2-40B4-BE49-F238E27FC236}">
                <a16:creationId xmlns:a16="http://schemas.microsoft.com/office/drawing/2014/main" id="{059E3115-11EA-9A75-2E4C-143C49DA439A}"/>
              </a:ext>
            </a:extLst>
          </p:cNvPr>
          <p:cNvPicPr>
            <a:picLocks noChangeAspect="1"/>
          </p:cNvPicPr>
          <p:nvPr/>
        </p:nvPicPr>
        <p:blipFill>
          <a:blip r:embed="rId6"/>
          <a:stretch>
            <a:fillRect/>
          </a:stretch>
        </p:blipFill>
        <p:spPr>
          <a:xfrm>
            <a:off x="-1" y="0"/>
            <a:ext cx="13004799" cy="9753599"/>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4800" cy="97536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pic>
        <p:nvPicPr>
          <p:cNvPr id="5" name="Picture 4">
            <a:extLst>
              <a:ext uri="{FF2B5EF4-FFF2-40B4-BE49-F238E27FC236}">
                <a16:creationId xmlns:a16="http://schemas.microsoft.com/office/drawing/2014/main" id="{62C0296E-7FAA-4F0B-B2DA-43C9D93FFAEE}"/>
              </a:ext>
            </a:extLst>
          </p:cNvPr>
          <p:cNvPicPr>
            <a:picLocks noChangeAspect="1"/>
          </p:cNvPicPr>
          <p:nvPr/>
        </p:nvPicPr>
        <p:blipFill rotWithShape="1">
          <a:blip r:embed="rId2">
            <a:alphaModFix amt="35000"/>
          </a:blip>
          <a:srcRect l="4462" r="6538" b="-1"/>
          <a:stretch/>
        </p:blipFill>
        <p:spPr>
          <a:xfrm>
            <a:off x="20" y="10"/>
            <a:ext cx="13004780" cy="9753590"/>
          </a:xfrm>
          <a:prstGeom prst="rect">
            <a:avLst/>
          </a:prstGeom>
        </p:spPr>
      </p:pic>
      <p:sp>
        <p:nvSpPr>
          <p:cNvPr id="2" name="Title 1">
            <a:extLst>
              <a:ext uri="{FF2B5EF4-FFF2-40B4-BE49-F238E27FC236}">
                <a16:creationId xmlns:a16="http://schemas.microsoft.com/office/drawing/2014/main" id="{F15F369E-A4AF-47B5-B0FA-361ADB82F1A6}"/>
              </a:ext>
            </a:extLst>
          </p:cNvPr>
          <p:cNvSpPr>
            <a:spLocks noGrp="1"/>
          </p:cNvSpPr>
          <p:nvPr>
            <p:ph type="title"/>
          </p:nvPr>
        </p:nvSpPr>
        <p:spPr>
          <a:xfrm>
            <a:off x="894080" y="519288"/>
            <a:ext cx="11216640" cy="1885246"/>
          </a:xfrm>
        </p:spPr>
        <p:txBody>
          <a:bodyPr>
            <a:normAutofit/>
          </a:bodyPr>
          <a:lstStyle/>
          <a:p>
            <a:r>
              <a:rPr lang="en-US" dirty="0">
                <a:solidFill>
                  <a:srgbClr val="FFFFFF"/>
                </a:solidFill>
              </a:rPr>
              <a:t>Clubs</a:t>
            </a:r>
          </a:p>
        </p:txBody>
      </p:sp>
      <p:sp>
        <p:nvSpPr>
          <p:cNvPr id="3" name="Content Placeholder 2">
            <a:extLst>
              <a:ext uri="{FF2B5EF4-FFF2-40B4-BE49-F238E27FC236}">
                <a16:creationId xmlns:a16="http://schemas.microsoft.com/office/drawing/2014/main" id="{EE4B1435-D818-4E9F-864F-3738EABF9625}"/>
              </a:ext>
            </a:extLst>
          </p:cNvPr>
          <p:cNvSpPr>
            <a:spLocks noGrp="1"/>
          </p:cNvSpPr>
          <p:nvPr>
            <p:ph idx="1"/>
          </p:nvPr>
        </p:nvSpPr>
        <p:spPr>
          <a:xfrm>
            <a:off x="894080" y="2596444"/>
            <a:ext cx="11425382" cy="6188570"/>
          </a:xfrm>
        </p:spPr>
        <p:txBody>
          <a:bodyPr>
            <a:normAutofit/>
          </a:bodyPr>
          <a:lstStyle/>
          <a:p>
            <a:pPr defTabSz="975390"/>
            <a:endParaRPr lang="en-US" sz="2500" kern="1200" dirty="0">
              <a:solidFill>
                <a:srgbClr val="FFFFFF"/>
              </a:solidFill>
              <a:latin typeface="Calibri" panose="020F0502020204030204"/>
              <a:ea typeface="+mn-lt"/>
              <a:cs typeface="Calibri" panose="020F0502020204030204"/>
            </a:endParaRPr>
          </a:p>
          <a:p>
            <a:r>
              <a:rPr lang="en-US" sz="2500" dirty="0">
                <a:solidFill>
                  <a:srgbClr val="FFFFFF"/>
                </a:solidFill>
                <a:latin typeface="Abadi" panose="020B0604020202020204" pitchFamily="34" charset="0"/>
              </a:rPr>
              <a:t>Chorus Club for high school on Mondays, after school, in 268</a:t>
            </a:r>
          </a:p>
          <a:p>
            <a:r>
              <a:rPr lang="en-US" sz="2500" dirty="0">
                <a:solidFill>
                  <a:srgbClr val="FFFFFF"/>
                </a:solidFill>
                <a:latin typeface="Abadi" panose="020B0604020202020204" pitchFamily="34" charset="0"/>
              </a:rPr>
              <a:t>D &amp; D, Mondays, after school, in 175</a:t>
            </a:r>
          </a:p>
          <a:p>
            <a:r>
              <a:rPr lang="en-US" sz="2500" dirty="0">
                <a:solidFill>
                  <a:srgbClr val="FFFFFF"/>
                </a:solidFill>
                <a:latin typeface="Abadi" panose="020B0604020202020204" pitchFamily="34" charset="0"/>
              </a:rPr>
              <a:t>Mock Trial in 263, on Mondays and Tuesdays during lunch.</a:t>
            </a:r>
          </a:p>
          <a:p>
            <a:r>
              <a:rPr lang="en-US" sz="2500" dirty="0">
                <a:solidFill>
                  <a:srgbClr val="FFFFFF"/>
                </a:solidFill>
                <a:latin typeface="Abadi" panose="020B0604020202020204" pitchFamily="34" charset="0"/>
              </a:rPr>
              <a:t>Salsa Dancing in 136, on Tuesdays and Thursdays at lunch. </a:t>
            </a:r>
          </a:p>
          <a:p>
            <a:r>
              <a:rPr lang="en-US" sz="2500" dirty="0">
                <a:solidFill>
                  <a:srgbClr val="FFFFFF"/>
                </a:solidFill>
                <a:latin typeface="Abadi" panose="020B0604020202020204" pitchFamily="34" charset="0"/>
              </a:rPr>
              <a:t>SGA, every other Wednesday, after school, from 3:45-5 in room 222</a:t>
            </a:r>
          </a:p>
          <a:p>
            <a:r>
              <a:rPr lang="en-US" sz="2500" dirty="0">
                <a:solidFill>
                  <a:srgbClr val="FFFFFF"/>
                </a:solidFill>
                <a:latin typeface="Abadi" panose="020B0604020202020204" pitchFamily="34" charset="0"/>
              </a:rPr>
              <a:t>GSA on Wednesdays in 169 at lunch 11:55am-12:30pm</a:t>
            </a:r>
          </a:p>
          <a:p>
            <a:r>
              <a:rPr lang="en-US" sz="2500" dirty="0">
                <a:solidFill>
                  <a:srgbClr val="FFFFFF"/>
                </a:solidFill>
                <a:latin typeface="Abadi" panose="020B0604020202020204" pitchFamily="34" charset="0"/>
              </a:rPr>
              <a:t>ASL on Wednesdays in the theater room, at 12pm on lunch. </a:t>
            </a:r>
          </a:p>
          <a:p>
            <a:r>
              <a:rPr lang="en-US" sz="2500" dirty="0">
                <a:solidFill>
                  <a:srgbClr val="FFFFFF"/>
                </a:solidFill>
                <a:latin typeface="Abadi" panose="020B0604020202020204" pitchFamily="34" charset="0"/>
              </a:rPr>
              <a:t>Chorus Club for middle school on Thursdays, after school, in 268</a:t>
            </a:r>
          </a:p>
          <a:p>
            <a:r>
              <a:rPr lang="en-US" sz="2500" dirty="0">
                <a:solidFill>
                  <a:srgbClr val="FFFFFF"/>
                </a:solidFill>
                <a:latin typeface="Abadi" panose="020B0604020202020204" pitchFamily="34" charset="0"/>
              </a:rPr>
              <a:t>Chess Club- Thursday at lunch, in 232</a:t>
            </a:r>
          </a:p>
          <a:p>
            <a:r>
              <a:rPr lang="en-US" sz="2500" dirty="0">
                <a:solidFill>
                  <a:srgbClr val="FFFFFF"/>
                </a:solidFill>
                <a:latin typeface="Abadi" panose="020B0604020202020204" pitchFamily="34" charset="0"/>
              </a:rPr>
              <a:t>Senior Committee Meeting, Thursdays, after school, in 136</a:t>
            </a:r>
          </a:p>
          <a:p>
            <a:r>
              <a:rPr lang="en-US" sz="2500" dirty="0">
                <a:solidFill>
                  <a:srgbClr val="FFFFFF"/>
                </a:solidFill>
                <a:latin typeface="Abadi" panose="020B0604020202020204" pitchFamily="34" charset="0"/>
              </a:rPr>
              <a:t>Student Union of Liberty, Fridays, at lunch, in 169</a:t>
            </a:r>
          </a:p>
          <a:p>
            <a:endParaRPr lang="en-US" sz="2500" dirty="0">
              <a:solidFill>
                <a:srgbClr val="FFFFFF"/>
              </a:solidFill>
            </a:endParaRPr>
          </a:p>
          <a:p>
            <a:endParaRPr lang="en-US" sz="2500" dirty="0">
              <a:solidFill>
                <a:srgbClr val="FFFFFF"/>
              </a:solidFill>
            </a:endParaRPr>
          </a:p>
        </p:txBody>
      </p:sp>
    </p:spTree>
    <p:extLst>
      <p:ext uri="{BB962C8B-B14F-4D97-AF65-F5344CB8AC3E}">
        <p14:creationId xmlns:p14="http://schemas.microsoft.com/office/powerpoint/2010/main" val="16601623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626" y="0"/>
            <a:ext cx="13001549" cy="9753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00460"/>
            <a:endParaRPr lang="en-US" sz="2560">
              <a:solidFill>
                <a:prstClr val="white"/>
              </a:solidFill>
              <a:latin typeface="Calibri" panose="020F0502020204030204"/>
            </a:endParaRPr>
          </a:p>
        </p:txBody>
      </p:sp>
      <p:pic>
        <p:nvPicPr>
          <p:cNvPr id="5" name="Picture 4" descr="Aerial view of a large building&#10;&#10;Description automatically generated with low confidence">
            <a:extLst>
              <a:ext uri="{FF2B5EF4-FFF2-40B4-BE49-F238E27FC236}">
                <a16:creationId xmlns:a16="http://schemas.microsoft.com/office/drawing/2014/main" id="{90E08B96-888A-F555-B217-A66951AE4F5D}"/>
              </a:ext>
            </a:extLst>
          </p:cNvPr>
          <p:cNvPicPr>
            <a:picLocks noChangeAspect="1"/>
          </p:cNvPicPr>
          <p:nvPr/>
        </p:nvPicPr>
        <p:blipFill rotWithShape="1">
          <a:blip r:embed="rId2"/>
          <a:srcRect l="5820" r="12499" b="1"/>
          <a:stretch/>
        </p:blipFill>
        <p:spPr>
          <a:xfrm>
            <a:off x="28" y="1823"/>
            <a:ext cx="13004772" cy="9751777"/>
          </a:xfrm>
          <a:prstGeom prst="rect">
            <a:avLst/>
          </a:prstGeom>
        </p:spPr>
      </p:pic>
      <p:sp>
        <p:nvSpPr>
          <p:cNvPr id="7" name="Arrow: Left 6">
            <a:extLst>
              <a:ext uri="{FF2B5EF4-FFF2-40B4-BE49-F238E27FC236}">
                <a16:creationId xmlns:a16="http://schemas.microsoft.com/office/drawing/2014/main" id="{D05211C0-3404-3EAF-E73D-D2BB8D2CE121}"/>
              </a:ext>
            </a:extLst>
          </p:cNvPr>
          <p:cNvSpPr/>
          <p:nvPr/>
        </p:nvSpPr>
        <p:spPr>
          <a:xfrm rot="19272015">
            <a:off x="7961221" y="1672519"/>
            <a:ext cx="2873641" cy="725049"/>
          </a:xfrm>
          <a:prstGeom prst="left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defTabSz="650230"/>
            <a:endParaRPr lang="en-US" sz="2560" kern="1200">
              <a:solidFill>
                <a:prstClr val="white"/>
              </a:solidFill>
              <a:latin typeface="Calibri" panose="020F0502020204030204"/>
            </a:endParaRPr>
          </a:p>
        </p:txBody>
      </p:sp>
      <p:sp>
        <p:nvSpPr>
          <p:cNvPr id="9" name="Arrow: Left 8">
            <a:extLst>
              <a:ext uri="{FF2B5EF4-FFF2-40B4-BE49-F238E27FC236}">
                <a16:creationId xmlns:a16="http://schemas.microsoft.com/office/drawing/2014/main" id="{E6BFB967-C841-B79C-86B4-F2EBA781F1BE}"/>
              </a:ext>
            </a:extLst>
          </p:cNvPr>
          <p:cNvSpPr/>
          <p:nvPr/>
        </p:nvSpPr>
        <p:spPr>
          <a:xfrm rot="20992489">
            <a:off x="8963310" y="3378254"/>
            <a:ext cx="2873641" cy="725049"/>
          </a:xfrm>
          <a:prstGeom prst="left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defTabSz="650230"/>
            <a:endParaRPr lang="en-US" sz="2560" kern="1200">
              <a:solidFill>
                <a:prstClr val="white"/>
              </a:solidFill>
              <a:latin typeface="Calibri" panose="020F0502020204030204"/>
            </a:endParaRPr>
          </a:p>
        </p:txBody>
      </p:sp>
      <p:sp>
        <p:nvSpPr>
          <p:cNvPr id="11" name="Arrow: Left 10">
            <a:extLst>
              <a:ext uri="{FF2B5EF4-FFF2-40B4-BE49-F238E27FC236}">
                <a16:creationId xmlns:a16="http://schemas.microsoft.com/office/drawing/2014/main" id="{56147FE3-D1D5-1FCD-DB02-9B0CDE27FB0F}"/>
              </a:ext>
            </a:extLst>
          </p:cNvPr>
          <p:cNvSpPr/>
          <p:nvPr/>
        </p:nvSpPr>
        <p:spPr>
          <a:xfrm rot="1497920">
            <a:off x="8656008" y="4955563"/>
            <a:ext cx="2873641" cy="725049"/>
          </a:xfrm>
          <a:prstGeom prst="left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defTabSz="650230"/>
            <a:endParaRPr lang="en-US" sz="2560" kern="1200">
              <a:solidFill>
                <a:prstClr val="white"/>
              </a:solidFill>
              <a:latin typeface="Calibri" panose="020F0502020204030204"/>
            </a:endParaRPr>
          </a:p>
        </p:txBody>
      </p:sp>
      <p:sp>
        <p:nvSpPr>
          <p:cNvPr id="12" name="Rectangle 11">
            <a:extLst>
              <a:ext uri="{FF2B5EF4-FFF2-40B4-BE49-F238E27FC236}">
                <a16:creationId xmlns:a16="http://schemas.microsoft.com/office/drawing/2014/main" id="{03A100BE-214E-8AAA-EECB-EDFC3438B310}"/>
              </a:ext>
            </a:extLst>
          </p:cNvPr>
          <p:cNvSpPr/>
          <p:nvPr/>
        </p:nvSpPr>
        <p:spPr>
          <a:xfrm>
            <a:off x="5916286" y="3411675"/>
            <a:ext cx="2720039" cy="1313180"/>
          </a:xfrm>
          <a:prstGeom prst="rect">
            <a:avLst/>
          </a:prstGeom>
          <a:noFill/>
        </p:spPr>
        <p:txBody>
          <a:bodyPr wrap="none" lIns="130048" tIns="65024" rIns="130048" bIns="65024">
            <a:spAutoFit/>
          </a:bodyPr>
          <a:lstStyle/>
          <a:p>
            <a:pPr algn="ctr" defTabSz="650230"/>
            <a:r>
              <a:rPr lang="en-US" sz="7680" b="1" kern="1200">
                <a:ln w="10160">
                  <a:solidFill>
                    <a:srgbClr val="5B9BD5"/>
                  </a:solidFill>
                  <a:prstDash val="solid"/>
                </a:ln>
                <a:solidFill>
                  <a:srgbClr val="FFFFFF"/>
                </a:solidFill>
                <a:effectLst>
                  <a:outerShdw blurRad="38100" dist="22860" dir="5400000" algn="tl" rotWithShape="0">
                    <a:srgbClr val="000000">
                      <a:alpha val="30000"/>
                    </a:srgbClr>
                  </a:outerShdw>
                </a:effectLst>
                <a:latin typeface="Calibri" panose="020F0502020204030204"/>
                <a:ea typeface="+mn-ea"/>
                <a:cs typeface="+mn-cs"/>
              </a:rPr>
              <a:t>TURF!</a:t>
            </a:r>
          </a:p>
        </p:txBody>
      </p:sp>
      <p:sp>
        <p:nvSpPr>
          <p:cNvPr id="13" name="Arrow: Left 12">
            <a:extLst>
              <a:ext uri="{FF2B5EF4-FFF2-40B4-BE49-F238E27FC236}">
                <a16:creationId xmlns:a16="http://schemas.microsoft.com/office/drawing/2014/main" id="{61FFCA29-A5D6-5998-6466-50F0B3D77DD5}"/>
              </a:ext>
            </a:extLst>
          </p:cNvPr>
          <p:cNvSpPr/>
          <p:nvPr/>
        </p:nvSpPr>
        <p:spPr>
          <a:xfrm rot="8474893">
            <a:off x="3419125" y="5202566"/>
            <a:ext cx="2873641" cy="725049"/>
          </a:xfrm>
          <a:prstGeom prst="left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defTabSz="650230"/>
            <a:endParaRPr lang="en-US" sz="2560" kern="1200">
              <a:solidFill>
                <a:prstClr val="white"/>
              </a:solidFill>
              <a:latin typeface="Calibri" panose="020F0502020204030204"/>
            </a:endParaRPr>
          </a:p>
        </p:txBody>
      </p:sp>
      <p:sp>
        <p:nvSpPr>
          <p:cNvPr id="14" name="Arrow: Left 13">
            <a:extLst>
              <a:ext uri="{FF2B5EF4-FFF2-40B4-BE49-F238E27FC236}">
                <a16:creationId xmlns:a16="http://schemas.microsoft.com/office/drawing/2014/main" id="{4B43638F-6C38-625E-B820-40DB65DA3739}"/>
              </a:ext>
            </a:extLst>
          </p:cNvPr>
          <p:cNvSpPr/>
          <p:nvPr/>
        </p:nvSpPr>
        <p:spPr>
          <a:xfrm rot="10800000">
            <a:off x="3041720" y="3294509"/>
            <a:ext cx="2873641" cy="725049"/>
          </a:xfrm>
          <a:prstGeom prst="left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defTabSz="650230"/>
            <a:endParaRPr lang="en-US" sz="2560" kern="1200">
              <a:solidFill>
                <a:prstClr val="white"/>
              </a:solidFill>
              <a:latin typeface="Calibri" panose="020F0502020204030204"/>
            </a:endParaRPr>
          </a:p>
        </p:txBody>
      </p:sp>
      <p:sp>
        <p:nvSpPr>
          <p:cNvPr id="15" name="Arrow: Left 14">
            <a:extLst>
              <a:ext uri="{FF2B5EF4-FFF2-40B4-BE49-F238E27FC236}">
                <a16:creationId xmlns:a16="http://schemas.microsoft.com/office/drawing/2014/main" id="{B21F827D-DAEB-7A41-BD5C-94CE052CBF33}"/>
              </a:ext>
            </a:extLst>
          </p:cNvPr>
          <p:cNvSpPr/>
          <p:nvPr/>
        </p:nvSpPr>
        <p:spPr>
          <a:xfrm rot="13968431">
            <a:off x="4356088" y="1471366"/>
            <a:ext cx="2873641" cy="725049"/>
          </a:xfrm>
          <a:prstGeom prst="left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defTabSz="650230"/>
            <a:endParaRPr lang="en-US" sz="2560" kern="1200">
              <a:solidFill>
                <a:prstClr val="white"/>
              </a:solidFill>
              <a:latin typeface="Calibri" panose="020F0502020204030204"/>
            </a:endParaRPr>
          </a:p>
        </p:txBody>
      </p:sp>
      <p:sp>
        <p:nvSpPr>
          <p:cNvPr id="17" name="Rectangle 16">
            <a:extLst>
              <a:ext uri="{FF2B5EF4-FFF2-40B4-BE49-F238E27FC236}">
                <a16:creationId xmlns:a16="http://schemas.microsoft.com/office/drawing/2014/main" id="{A4E4BF68-5BCC-C2EF-9814-5E0A014A5E7C}"/>
              </a:ext>
            </a:extLst>
          </p:cNvPr>
          <p:cNvSpPr/>
          <p:nvPr/>
        </p:nvSpPr>
        <p:spPr>
          <a:xfrm>
            <a:off x="0" y="0"/>
            <a:ext cx="4082847" cy="9751777"/>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650230"/>
            <a:endParaRPr lang="en-US" sz="3982" kern="1200">
              <a:solidFill>
                <a:srgbClr val="FF0000"/>
              </a:solidFill>
              <a:latin typeface="Calibri" panose="020F0502020204030204"/>
            </a:endParaRPr>
          </a:p>
          <a:p>
            <a:pPr algn="ctr" defTabSz="650230"/>
            <a:endParaRPr lang="en-US" sz="3982" kern="1200">
              <a:solidFill>
                <a:srgbClr val="FF0000"/>
              </a:solidFill>
              <a:latin typeface="Calibri" panose="020F0502020204030204"/>
            </a:endParaRPr>
          </a:p>
          <a:p>
            <a:pPr algn="ctr" defTabSz="650230"/>
            <a:endParaRPr lang="en-US" sz="3982" kern="1200">
              <a:solidFill>
                <a:srgbClr val="FF0000"/>
              </a:solidFill>
              <a:latin typeface="Calibri" panose="020F0502020204030204"/>
            </a:endParaRPr>
          </a:p>
          <a:p>
            <a:pPr algn="ctr" defTabSz="650230"/>
            <a:r>
              <a:rPr lang="en-US" sz="3982" kern="1200">
                <a:solidFill>
                  <a:srgbClr val="FF0000"/>
                </a:solidFill>
                <a:latin typeface="Calibri" panose="020F0502020204030204"/>
              </a:rPr>
              <a:t>There is NO open food or liquid on the turf!!!</a:t>
            </a:r>
          </a:p>
          <a:p>
            <a:pPr algn="ctr" defTabSz="650230"/>
            <a:endParaRPr lang="en-US" sz="3982" kern="1200">
              <a:solidFill>
                <a:srgbClr val="FF0000"/>
              </a:solidFill>
              <a:latin typeface="Calibri" panose="020F0502020204030204"/>
            </a:endParaRPr>
          </a:p>
          <a:p>
            <a:pPr algn="ctr" defTabSz="650230"/>
            <a:r>
              <a:rPr lang="en-US" sz="3982" kern="1200">
                <a:solidFill>
                  <a:srgbClr val="FF0000"/>
                </a:solidFill>
                <a:latin typeface="Calibri" panose="020F0502020204030204"/>
              </a:rPr>
              <a:t>If you are caught, you will be having a </a:t>
            </a:r>
            <a:r>
              <a:rPr lang="en-US" sz="3982" b="1" u="sng" kern="1200">
                <a:solidFill>
                  <a:srgbClr val="FF0000"/>
                </a:solidFill>
                <a:latin typeface="Calibri" panose="020F0502020204030204"/>
              </a:rPr>
              <a:t>meeting with the deans</a:t>
            </a:r>
          </a:p>
        </p:txBody>
      </p:sp>
      <p:pic>
        <p:nvPicPr>
          <p:cNvPr id="19" name="Picture 18" descr="Icon&#10;&#10;Description automatically generated">
            <a:extLst>
              <a:ext uri="{FF2B5EF4-FFF2-40B4-BE49-F238E27FC236}">
                <a16:creationId xmlns:a16="http://schemas.microsoft.com/office/drawing/2014/main" id="{552DFA18-4F6E-ADD2-2B38-F2F5849CE4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4603" y="372423"/>
            <a:ext cx="2873641" cy="2873641"/>
          </a:xfrm>
          <a:prstGeom prst="rect">
            <a:avLst/>
          </a:prstGeom>
        </p:spPr>
      </p:pic>
    </p:spTree>
    <p:extLst>
      <p:ext uri="{BB962C8B-B14F-4D97-AF65-F5344CB8AC3E}">
        <p14:creationId xmlns:p14="http://schemas.microsoft.com/office/powerpoint/2010/main" val="1931597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1" grpId="0" animBg="1"/>
      <p:bldP spid="13" grpId="0" animBg="1"/>
      <p:bldP spid="14" grpId="0" animBg="1"/>
      <p:bldP spid="1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75CDBA7-7AA6-DAA3-2359-33140F9680FC}"/>
              </a:ext>
            </a:extLst>
          </p:cNvPr>
          <p:cNvPicPr>
            <a:picLocks noChangeAspect="1"/>
          </p:cNvPicPr>
          <p:nvPr/>
        </p:nvPicPr>
        <p:blipFill>
          <a:blip r:embed="rId2"/>
          <a:stretch>
            <a:fillRect/>
          </a:stretch>
        </p:blipFill>
        <p:spPr>
          <a:xfrm>
            <a:off x="5296" y="0"/>
            <a:ext cx="13004800" cy="9621596"/>
          </a:xfrm>
          <a:prstGeom prst="rect">
            <a:avLst/>
          </a:prstGeom>
        </p:spPr>
      </p:pic>
      <p:pic>
        <p:nvPicPr>
          <p:cNvPr id="3" name="Picture 2">
            <a:extLst>
              <a:ext uri="{FF2B5EF4-FFF2-40B4-BE49-F238E27FC236}">
                <a16:creationId xmlns:a16="http://schemas.microsoft.com/office/drawing/2014/main" id="{4047590E-A360-2C2D-0B28-509085DDE34D}"/>
              </a:ext>
            </a:extLst>
          </p:cNvPr>
          <p:cNvPicPr>
            <a:picLocks noChangeAspect="1"/>
          </p:cNvPicPr>
          <p:nvPr/>
        </p:nvPicPr>
        <p:blipFill>
          <a:blip r:embed="rId3"/>
          <a:stretch>
            <a:fillRect/>
          </a:stretch>
        </p:blipFill>
        <p:spPr>
          <a:xfrm>
            <a:off x="5835534" y="3834504"/>
            <a:ext cx="2415987" cy="2084591"/>
          </a:xfrm>
          <a:prstGeom prst="rect">
            <a:avLst/>
          </a:prstGeom>
        </p:spPr>
      </p:pic>
    </p:spTree>
    <p:extLst>
      <p:ext uri="{BB962C8B-B14F-4D97-AF65-F5344CB8AC3E}">
        <p14:creationId xmlns:p14="http://schemas.microsoft.com/office/powerpoint/2010/main" val="42403594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51156" y="903209"/>
            <a:ext cx="4809852" cy="1620109"/>
          </a:xfrm>
        </p:spPr>
        <p:txBody>
          <a:bodyPr>
            <a:normAutofit/>
          </a:bodyPr>
          <a:lstStyle/>
          <a:p>
            <a:r>
              <a:rPr lang="en-US" sz="4500" u="sng"/>
              <a:t>House Reminds	</a:t>
            </a:r>
          </a:p>
        </p:txBody>
      </p:sp>
      <p:sp>
        <p:nvSpPr>
          <p:cNvPr id="3" name="Content Placeholder 2"/>
          <p:cNvSpPr>
            <a:spLocks noGrp="1"/>
          </p:cNvSpPr>
          <p:nvPr>
            <p:ph idx="1"/>
          </p:nvPr>
        </p:nvSpPr>
        <p:spPr>
          <a:xfrm>
            <a:off x="769058" y="2761048"/>
            <a:ext cx="4791951" cy="3440493"/>
          </a:xfrm>
        </p:spPr>
        <p:txBody>
          <a:bodyPr anchor="t">
            <a:normAutofit/>
          </a:bodyPr>
          <a:lstStyle/>
          <a:p>
            <a:pPr marL="0" indent="0">
              <a:buNone/>
            </a:pPr>
            <a:r>
              <a:rPr lang="en-US" sz="2200"/>
              <a:t>For anyone who needs the house remind this year </a:t>
            </a:r>
            <a:r>
              <a:rPr lang="en-US" sz="2200">
                <a:sym typeface="Wingdings" panose="05000000000000000000" pitchFamily="2" charset="2"/>
              </a:rPr>
              <a:t> This is important for communication with your house head.</a:t>
            </a:r>
          </a:p>
          <a:p>
            <a:endParaRPr lang="en-US" sz="2200"/>
          </a:p>
          <a:p>
            <a:pPr marL="487695" lvl="1" indent="0">
              <a:buNone/>
            </a:pPr>
            <a:r>
              <a:rPr lang="en-US" sz="2200"/>
              <a:t>Ares-@houseare</a:t>
            </a:r>
          </a:p>
          <a:p>
            <a:pPr marL="487695" lvl="1" indent="0">
              <a:buNone/>
            </a:pPr>
            <a:r>
              <a:rPr lang="en-US" sz="2200"/>
              <a:t>Athena-@scpaathena</a:t>
            </a:r>
          </a:p>
          <a:p>
            <a:pPr marL="487695" lvl="1" indent="0">
              <a:buNone/>
            </a:pPr>
            <a:r>
              <a:rPr lang="en-US" sz="2200"/>
              <a:t>Hestia- @househes</a:t>
            </a:r>
          </a:p>
          <a:p>
            <a:pPr marL="487695" lvl="1" indent="0">
              <a:buNone/>
            </a:pPr>
            <a:r>
              <a:rPr lang="en-US" sz="2200"/>
              <a:t>Poseidon- @psdnscpa</a:t>
            </a:r>
          </a:p>
          <a:p>
            <a:pPr marL="487695" lvl="1" indent="0">
              <a:buNone/>
            </a:pPr>
            <a:r>
              <a:rPr lang="en-US" sz="2200"/>
              <a:t>Zeus-@housezeus</a:t>
            </a:r>
          </a:p>
        </p:txBody>
      </p:sp>
      <p:sp>
        <p:nvSpPr>
          <p:cNvPr id="13" name="Oval 12">
            <a:extLst>
              <a:ext uri="{FF2B5EF4-FFF2-40B4-BE49-F238E27FC236}">
                <a16:creationId xmlns:a16="http://schemas.microsoft.com/office/drawing/2014/main" id="{07977D39-626F-40D7-B00F-16E02602DD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19589" y="280334"/>
            <a:ext cx="2155545" cy="2874061"/>
          </a:xfrm>
          <a:prstGeom prst="ellipse">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pic>
        <p:nvPicPr>
          <p:cNvPr id="8" name="Picture 7">
            <a:extLst>
              <a:ext uri="{FF2B5EF4-FFF2-40B4-BE49-F238E27FC236}">
                <a16:creationId xmlns:a16="http://schemas.microsoft.com/office/drawing/2014/main" id="{B2F9275E-A339-4F50-95EB-2E6B5E4043A7}"/>
              </a:ext>
            </a:extLst>
          </p:cNvPr>
          <p:cNvPicPr>
            <a:picLocks noChangeAspect="1"/>
          </p:cNvPicPr>
          <p:nvPr/>
        </p:nvPicPr>
        <p:blipFill rotWithShape="1">
          <a:blip r:embed="rId2"/>
          <a:srcRect l="6378" r="8156" b="5"/>
          <a:stretch/>
        </p:blipFill>
        <p:spPr>
          <a:xfrm>
            <a:off x="6095154" y="514420"/>
            <a:ext cx="1804416" cy="2405888"/>
          </a:xfrm>
          <a:custGeom>
            <a:avLst/>
            <a:gdLst/>
            <a:ahLst/>
            <a:cxnLst/>
            <a:rect l="l" t="t" r="r" b="b"/>
            <a:pathLst>
              <a:path w="1956816" h="1956816">
                <a:moveTo>
                  <a:pt x="978408" y="0"/>
                </a:moveTo>
                <a:cubicBezTo>
                  <a:pt x="1518768" y="0"/>
                  <a:pt x="1956816" y="438048"/>
                  <a:pt x="1956816" y="978408"/>
                </a:cubicBezTo>
                <a:cubicBezTo>
                  <a:pt x="1956816" y="1518768"/>
                  <a:pt x="1518768" y="1956816"/>
                  <a:pt x="978408" y="1956816"/>
                </a:cubicBezTo>
                <a:cubicBezTo>
                  <a:pt x="438048" y="1956816"/>
                  <a:pt x="0" y="1518768"/>
                  <a:pt x="0" y="978408"/>
                </a:cubicBezTo>
                <a:cubicBezTo>
                  <a:pt x="0" y="438048"/>
                  <a:pt x="438048" y="0"/>
                  <a:pt x="978408" y="0"/>
                </a:cubicBezTo>
                <a:close/>
              </a:path>
            </a:pathLst>
          </a:custGeom>
        </p:spPr>
      </p:pic>
      <p:sp>
        <p:nvSpPr>
          <p:cNvPr id="15" name="Freeform: Shape 14">
            <a:extLst>
              <a:ext uri="{FF2B5EF4-FFF2-40B4-BE49-F238E27FC236}">
                <a16:creationId xmlns:a16="http://schemas.microsoft.com/office/drawing/2014/main" id="{B905CDE4-B751-4B3E-B625-6E59F89034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55927" y="-23126"/>
            <a:ext cx="4348873" cy="4899926"/>
          </a:xfrm>
          <a:custGeom>
            <a:avLst/>
            <a:gdLst>
              <a:gd name="connsiteX0" fmla="*/ 250035 w 4077068"/>
              <a:gd name="connsiteY0" fmla="*/ 0 h 3445261"/>
              <a:gd name="connsiteX1" fmla="*/ 4077068 w 4077068"/>
              <a:gd name="connsiteY1" fmla="*/ 0 h 3445261"/>
              <a:gd name="connsiteX2" fmla="*/ 4077068 w 4077068"/>
              <a:gd name="connsiteY2" fmla="*/ 2743040 h 3445261"/>
              <a:gd name="connsiteX3" fmla="*/ 4074154 w 4077068"/>
              <a:gd name="connsiteY3" fmla="*/ 2746247 h 3445261"/>
              <a:gd name="connsiteX4" fmla="*/ 2386584 w 4077068"/>
              <a:gd name="connsiteY4" fmla="*/ 3445261 h 3445261"/>
              <a:gd name="connsiteX5" fmla="*/ 0 w 4077068"/>
              <a:gd name="connsiteY5" fmla="*/ 1058677 h 3445261"/>
              <a:gd name="connsiteX6" fmla="*/ 187550 w 4077068"/>
              <a:gd name="connsiteY6" fmla="*/ 129711 h 3445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77068" h="3445261">
                <a:moveTo>
                  <a:pt x="250035" y="0"/>
                </a:moveTo>
                <a:lnTo>
                  <a:pt x="4077068" y="0"/>
                </a:lnTo>
                <a:lnTo>
                  <a:pt x="4077068" y="2743040"/>
                </a:lnTo>
                <a:lnTo>
                  <a:pt x="4074154" y="2746247"/>
                </a:lnTo>
                <a:cubicBezTo>
                  <a:pt x="3642267" y="3178134"/>
                  <a:pt x="3045621" y="3445261"/>
                  <a:pt x="2386584" y="3445261"/>
                </a:cubicBezTo>
                <a:cubicBezTo>
                  <a:pt x="1068510" y="3445261"/>
                  <a:pt x="0" y="2376751"/>
                  <a:pt x="0" y="1058677"/>
                </a:cubicBezTo>
                <a:cubicBezTo>
                  <a:pt x="0" y="729159"/>
                  <a:pt x="66782" y="415238"/>
                  <a:pt x="187550" y="129711"/>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7" name="Oval 16">
            <a:extLst>
              <a:ext uri="{FF2B5EF4-FFF2-40B4-BE49-F238E27FC236}">
                <a16:creationId xmlns:a16="http://schemas.microsoft.com/office/drawing/2014/main" id="{08108C16-F4C0-44AA-999D-17BD39219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02856" y="3627726"/>
            <a:ext cx="3277210" cy="4369613"/>
          </a:xfrm>
          <a:prstGeom prst="ellipse">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pic>
        <p:nvPicPr>
          <p:cNvPr id="6" name="Picture 5">
            <a:extLst>
              <a:ext uri="{FF2B5EF4-FFF2-40B4-BE49-F238E27FC236}">
                <a16:creationId xmlns:a16="http://schemas.microsoft.com/office/drawing/2014/main" id="{48D40E95-B90A-46E4-991C-40F2FEA1F517}"/>
              </a:ext>
            </a:extLst>
          </p:cNvPr>
          <p:cNvPicPr>
            <a:picLocks noChangeAspect="1"/>
          </p:cNvPicPr>
          <p:nvPr/>
        </p:nvPicPr>
        <p:blipFill rotWithShape="1">
          <a:blip r:embed="rId3"/>
          <a:srcRect l="13583" r="11604"/>
          <a:stretch/>
        </p:blipFill>
        <p:spPr>
          <a:xfrm>
            <a:off x="6278421" y="3861812"/>
            <a:ext cx="2926080" cy="3901440"/>
          </a:xfrm>
          <a:custGeom>
            <a:avLst/>
            <a:gdLst/>
            <a:ahLst/>
            <a:cxnLst/>
            <a:rect l="l" t="t" r="r" b="b"/>
            <a:pathLst>
              <a:path w="2834640" h="2834640">
                <a:moveTo>
                  <a:pt x="1417320" y="0"/>
                </a:moveTo>
                <a:cubicBezTo>
                  <a:pt x="2200084" y="0"/>
                  <a:pt x="2834640" y="634556"/>
                  <a:pt x="2834640" y="1417320"/>
                </a:cubicBezTo>
                <a:cubicBezTo>
                  <a:pt x="2834640" y="2200084"/>
                  <a:pt x="2200084" y="2834640"/>
                  <a:pt x="1417320" y="2834640"/>
                </a:cubicBezTo>
                <a:cubicBezTo>
                  <a:pt x="634556" y="2834640"/>
                  <a:pt x="0" y="2200084"/>
                  <a:pt x="0" y="1417320"/>
                </a:cubicBezTo>
                <a:cubicBezTo>
                  <a:pt x="0" y="634556"/>
                  <a:pt x="634556" y="0"/>
                  <a:pt x="1417320" y="0"/>
                </a:cubicBezTo>
                <a:close/>
              </a:path>
            </a:pathLst>
          </a:custGeom>
        </p:spPr>
      </p:pic>
      <p:pic>
        <p:nvPicPr>
          <p:cNvPr id="7" name="Picture 6">
            <a:extLst>
              <a:ext uri="{FF2B5EF4-FFF2-40B4-BE49-F238E27FC236}">
                <a16:creationId xmlns:a16="http://schemas.microsoft.com/office/drawing/2014/main" id="{B67D45B4-0992-4750-BABF-B0515E8152B4}"/>
              </a:ext>
            </a:extLst>
          </p:cNvPr>
          <p:cNvPicPr>
            <a:picLocks noChangeAspect="1"/>
          </p:cNvPicPr>
          <p:nvPr/>
        </p:nvPicPr>
        <p:blipFill rotWithShape="1">
          <a:blip r:embed="rId4"/>
          <a:srcRect l="8568" r="1994" b="2"/>
          <a:stretch/>
        </p:blipFill>
        <p:spPr>
          <a:xfrm>
            <a:off x="8830532" y="2"/>
            <a:ext cx="4174268" cy="4667121"/>
          </a:xfrm>
          <a:custGeom>
            <a:avLst/>
            <a:gdLst/>
            <a:ahLst/>
            <a:cxnLst/>
            <a:rect l="l" t="t" r="r" b="b"/>
            <a:pathLst>
              <a:path w="3913376" h="3281569">
                <a:moveTo>
                  <a:pt x="267865" y="0"/>
                </a:moveTo>
                <a:lnTo>
                  <a:pt x="3913376" y="0"/>
                </a:lnTo>
                <a:lnTo>
                  <a:pt x="3913376" y="2499938"/>
                </a:lnTo>
                <a:lnTo>
                  <a:pt x="3794714" y="2630499"/>
                </a:lnTo>
                <a:cubicBezTo>
                  <a:pt x="3392450" y="3032763"/>
                  <a:pt x="2836727" y="3281569"/>
                  <a:pt x="2222892" y="3281569"/>
                </a:cubicBezTo>
                <a:cubicBezTo>
                  <a:pt x="995223" y="3281569"/>
                  <a:pt x="0" y="2286346"/>
                  <a:pt x="0" y="1058677"/>
                </a:cubicBezTo>
                <a:cubicBezTo>
                  <a:pt x="0" y="751760"/>
                  <a:pt x="62202" y="459370"/>
                  <a:pt x="174686" y="193427"/>
                </a:cubicBezTo>
                <a:close/>
              </a:path>
            </a:pathLst>
          </a:custGeom>
        </p:spPr>
      </p:pic>
      <p:sp>
        <p:nvSpPr>
          <p:cNvPr id="19" name="Freeform: Shape 18">
            <a:extLst>
              <a:ext uri="{FF2B5EF4-FFF2-40B4-BE49-F238E27FC236}">
                <a16:creationId xmlns:a16="http://schemas.microsoft.com/office/drawing/2014/main" id="{CDC29AC1-2821-4FCC-B597-88DAF39C36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63372" y="6548032"/>
            <a:ext cx="4566520" cy="3205565"/>
          </a:xfrm>
          <a:custGeom>
            <a:avLst/>
            <a:gdLst>
              <a:gd name="connsiteX0" fmla="*/ 2140556 w 4281112"/>
              <a:gd name="connsiteY0" fmla="*/ 0 h 2253913"/>
              <a:gd name="connsiteX1" fmla="*/ 4281112 w 4281112"/>
              <a:gd name="connsiteY1" fmla="*/ 2140556 h 2253913"/>
              <a:gd name="connsiteX2" fmla="*/ 4275388 w 4281112"/>
              <a:gd name="connsiteY2" fmla="*/ 2253913 h 2253913"/>
              <a:gd name="connsiteX3" fmla="*/ 5724 w 4281112"/>
              <a:gd name="connsiteY3" fmla="*/ 2253913 h 2253913"/>
              <a:gd name="connsiteX4" fmla="*/ 0 w 4281112"/>
              <a:gd name="connsiteY4" fmla="*/ 2140556 h 2253913"/>
              <a:gd name="connsiteX5" fmla="*/ 2140556 w 4281112"/>
              <a:gd name="connsiteY5" fmla="*/ 0 h 22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81112" h="2253913">
                <a:moveTo>
                  <a:pt x="2140556" y="0"/>
                </a:moveTo>
                <a:cubicBezTo>
                  <a:pt x="3322752" y="0"/>
                  <a:pt x="4281112" y="958360"/>
                  <a:pt x="4281112" y="2140556"/>
                </a:cubicBezTo>
                <a:lnTo>
                  <a:pt x="4275388" y="2253913"/>
                </a:lnTo>
                <a:lnTo>
                  <a:pt x="5724" y="2253913"/>
                </a:lnTo>
                <a:lnTo>
                  <a:pt x="0" y="2140556"/>
                </a:lnTo>
                <a:cubicBezTo>
                  <a:pt x="0" y="958360"/>
                  <a:pt x="958360" y="0"/>
                  <a:pt x="2140556" y="0"/>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pic>
        <p:nvPicPr>
          <p:cNvPr id="5" name="Picture 4">
            <a:extLst>
              <a:ext uri="{FF2B5EF4-FFF2-40B4-BE49-F238E27FC236}">
                <a16:creationId xmlns:a16="http://schemas.microsoft.com/office/drawing/2014/main" id="{0B9B77B6-ED48-4629-BE6B-08A0148528D0}"/>
              </a:ext>
            </a:extLst>
          </p:cNvPr>
          <p:cNvPicPr>
            <a:picLocks noChangeAspect="1"/>
          </p:cNvPicPr>
          <p:nvPr/>
        </p:nvPicPr>
        <p:blipFill rotWithShape="1">
          <a:blip r:embed="rId5"/>
          <a:srcRect t="24094" r="1" b="915"/>
          <a:stretch/>
        </p:blipFill>
        <p:spPr>
          <a:xfrm>
            <a:off x="1939854" y="6783340"/>
            <a:ext cx="4213556" cy="2970257"/>
          </a:xfrm>
          <a:custGeom>
            <a:avLst/>
            <a:gdLst/>
            <a:ahLst/>
            <a:cxnLst/>
            <a:rect l="l" t="t" r="r" b="b"/>
            <a:pathLst>
              <a:path w="3950208" h="2088462">
                <a:moveTo>
                  <a:pt x="1975104" y="0"/>
                </a:moveTo>
                <a:cubicBezTo>
                  <a:pt x="3065924" y="0"/>
                  <a:pt x="3950208" y="884284"/>
                  <a:pt x="3950208" y="1975104"/>
                </a:cubicBezTo>
                <a:lnTo>
                  <a:pt x="3944484" y="2088462"/>
                </a:lnTo>
                <a:lnTo>
                  <a:pt x="5724" y="2088462"/>
                </a:lnTo>
                <a:lnTo>
                  <a:pt x="0" y="1975104"/>
                </a:lnTo>
                <a:cubicBezTo>
                  <a:pt x="0" y="884284"/>
                  <a:pt x="884284" y="0"/>
                  <a:pt x="1975104" y="0"/>
                </a:cubicBezTo>
                <a:close/>
              </a:path>
            </a:pathLst>
          </a:custGeom>
        </p:spPr>
      </p:pic>
      <p:sp>
        <p:nvSpPr>
          <p:cNvPr id="21" name="Freeform: Shape 20">
            <a:extLst>
              <a:ext uri="{FF2B5EF4-FFF2-40B4-BE49-F238E27FC236}">
                <a16:creationId xmlns:a16="http://schemas.microsoft.com/office/drawing/2014/main" id="{C8F10CB3-3B5E-4C7A-98CF-B87454DDFA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438261" y="5641710"/>
            <a:ext cx="3562622" cy="4111891"/>
          </a:xfrm>
          <a:custGeom>
            <a:avLst/>
            <a:gdLst>
              <a:gd name="connsiteX0" fmla="*/ 2002536 w 3339958"/>
              <a:gd name="connsiteY0" fmla="*/ 0 h 2891173"/>
              <a:gd name="connsiteX1" fmla="*/ 3276335 w 3339958"/>
              <a:gd name="connsiteY1" fmla="*/ 457282 h 2891173"/>
              <a:gd name="connsiteX2" fmla="*/ 3339958 w 3339958"/>
              <a:gd name="connsiteY2" fmla="*/ 515107 h 2891173"/>
              <a:gd name="connsiteX3" fmla="*/ 3339958 w 3339958"/>
              <a:gd name="connsiteY3" fmla="*/ 2891173 h 2891173"/>
              <a:gd name="connsiteX4" fmla="*/ 209954 w 3339958"/>
              <a:gd name="connsiteY4" fmla="*/ 2891173 h 2891173"/>
              <a:gd name="connsiteX5" fmla="*/ 157369 w 3339958"/>
              <a:gd name="connsiteY5" fmla="*/ 2782014 h 2891173"/>
              <a:gd name="connsiteX6" fmla="*/ 0 w 3339958"/>
              <a:gd name="connsiteY6" fmla="*/ 2002536 h 2891173"/>
              <a:gd name="connsiteX7" fmla="*/ 2002536 w 3339958"/>
              <a:gd name="connsiteY7" fmla="*/ 0 h 289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9958" h="2891173">
                <a:moveTo>
                  <a:pt x="2002536" y="0"/>
                </a:moveTo>
                <a:cubicBezTo>
                  <a:pt x="2486398" y="0"/>
                  <a:pt x="2930179" y="171609"/>
                  <a:pt x="3276335" y="457282"/>
                </a:cubicBezTo>
                <a:lnTo>
                  <a:pt x="3339958" y="515107"/>
                </a:lnTo>
                <a:lnTo>
                  <a:pt x="3339958" y="2891173"/>
                </a:lnTo>
                <a:lnTo>
                  <a:pt x="209954" y="2891173"/>
                </a:lnTo>
                <a:lnTo>
                  <a:pt x="157369" y="2782014"/>
                </a:lnTo>
                <a:cubicBezTo>
                  <a:pt x="56036" y="2542434"/>
                  <a:pt x="0" y="2279029"/>
                  <a:pt x="0" y="2002536"/>
                </a:cubicBezTo>
                <a:cubicBezTo>
                  <a:pt x="0" y="896566"/>
                  <a:pt x="896566" y="0"/>
                  <a:pt x="2002536" y="0"/>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pic>
        <p:nvPicPr>
          <p:cNvPr id="4" name="Picture 3">
            <a:extLst>
              <a:ext uri="{FF2B5EF4-FFF2-40B4-BE49-F238E27FC236}">
                <a16:creationId xmlns:a16="http://schemas.microsoft.com/office/drawing/2014/main" id="{C5EEBD35-1FFE-4375-933E-BE0E5EE819A8}"/>
              </a:ext>
            </a:extLst>
          </p:cNvPr>
          <p:cNvPicPr>
            <a:picLocks noChangeAspect="1"/>
          </p:cNvPicPr>
          <p:nvPr/>
        </p:nvPicPr>
        <p:blipFill rotWithShape="1">
          <a:blip r:embed="rId6"/>
          <a:srcRect l="3374" r="-1" b="-1"/>
          <a:stretch/>
        </p:blipFill>
        <p:spPr>
          <a:xfrm>
            <a:off x="9610043" y="5875976"/>
            <a:ext cx="3390840" cy="3877624"/>
          </a:xfrm>
          <a:custGeom>
            <a:avLst/>
            <a:gdLst/>
            <a:ahLst/>
            <a:cxnLst/>
            <a:rect l="l" t="t" r="r" b="b"/>
            <a:pathLst>
              <a:path w="3178912" h="2726454">
                <a:moveTo>
                  <a:pt x="1837818" y="0"/>
                </a:moveTo>
                <a:cubicBezTo>
                  <a:pt x="2345318" y="0"/>
                  <a:pt x="2804772" y="205705"/>
                  <a:pt x="3137352" y="538285"/>
                </a:cubicBezTo>
                <a:lnTo>
                  <a:pt x="3178912" y="584013"/>
                </a:lnTo>
                <a:lnTo>
                  <a:pt x="3178912" y="2726454"/>
                </a:lnTo>
                <a:lnTo>
                  <a:pt x="229483" y="2726454"/>
                </a:lnTo>
                <a:lnTo>
                  <a:pt x="221815" y="2713832"/>
                </a:lnTo>
                <a:cubicBezTo>
                  <a:pt x="80353" y="2453425"/>
                  <a:pt x="0" y="2155005"/>
                  <a:pt x="0" y="1837818"/>
                </a:cubicBezTo>
                <a:cubicBezTo>
                  <a:pt x="0" y="822819"/>
                  <a:pt x="822819" y="0"/>
                  <a:pt x="1837818" y="0"/>
                </a:cubicBezTo>
                <a:close/>
              </a:path>
            </a:pathLst>
          </a:custGeom>
        </p:spPr>
      </p:pic>
    </p:spTree>
    <p:extLst>
      <p:ext uri="{BB962C8B-B14F-4D97-AF65-F5344CB8AC3E}">
        <p14:creationId xmlns:p14="http://schemas.microsoft.com/office/powerpoint/2010/main" val="99721056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25600" y="2416388"/>
            <a:ext cx="9753600" cy="938851"/>
          </a:xfrm>
        </p:spPr>
        <p:txBody>
          <a:bodyPr>
            <a:normAutofit/>
          </a:bodyPr>
          <a:lstStyle/>
          <a:p>
            <a:r>
              <a:rPr lang="en-US"/>
              <a:t>Student Skyward Access</a:t>
            </a:r>
          </a:p>
        </p:txBody>
      </p:sp>
      <p:sp>
        <p:nvSpPr>
          <p:cNvPr id="3" name="Subtitle 2"/>
          <p:cNvSpPr>
            <a:spLocks noGrp="1"/>
          </p:cNvSpPr>
          <p:nvPr>
            <p:ph type="subTitle" idx="1"/>
          </p:nvPr>
        </p:nvSpPr>
        <p:spPr>
          <a:xfrm>
            <a:off x="692506" y="3355238"/>
            <a:ext cx="11440973" cy="4828032"/>
          </a:xfrm>
        </p:spPr>
        <p:txBody>
          <a:bodyPr>
            <a:normAutofit lnSpcReduction="10000"/>
          </a:bodyPr>
          <a:lstStyle/>
          <a:p>
            <a:pPr algn="ctr"/>
            <a:r>
              <a:rPr lang="en-US" b="1">
                <a:solidFill>
                  <a:schemeClr val="bg1"/>
                </a:solidFill>
              </a:rPr>
              <a:t>Login ID: (Student 562#)</a:t>
            </a:r>
          </a:p>
          <a:p>
            <a:pPr algn="ctr"/>
            <a:r>
              <a:rPr lang="en-US" b="1">
                <a:solidFill>
                  <a:schemeClr val="bg1"/>
                </a:solidFill>
              </a:rPr>
              <a:t>Password: (8 Digit Birthdate - MMDDYYYY) </a:t>
            </a:r>
          </a:p>
          <a:p>
            <a:pPr algn="ctr"/>
            <a:r>
              <a:rPr lang="en-US" b="1">
                <a:solidFill>
                  <a:schemeClr val="bg1"/>
                </a:solidFill>
              </a:rPr>
              <a:t>Example: 08032005</a:t>
            </a:r>
          </a:p>
          <a:p>
            <a:endParaRPr lang="en-US"/>
          </a:p>
          <a:p>
            <a:endParaRPr lang="en-US"/>
          </a:p>
          <a:p>
            <a:endParaRPr lang="en-US"/>
          </a:p>
          <a:p>
            <a:endParaRPr lang="en-US"/>
          </a:p>
          <a:p>
            <a:endParaRPr lang="en-US"/>
          </a:p>
          <a:p>
            <a:endParaRPr lang="en-US"/>
          </a:p>
          <a:p>
            <a:pPr algn="ctr"/>
            <a:r>
              <a:rPr lang="en-US" b="1">
                <a:solidFill>
                  <a:schemeClr val="bg1"/>
                </a:solidFill>
              </a:rPr>
              <a:t>**</a:t>
            </a:r>
            <a:r>
              <a:rPr lang="en-US" sz="2133" b="1">
                <a:solidFill>
                  <a:schemeClr val="bg1"/>
                </a:solidFill>
              </a:rPr>
              <a:t>You May access Skyward through the school’s website</a:t>
            </a:r>
            <a:r>
              <a:rPr lang="en-US" b="1">
                <a:solidFill>
                  <a:schemeClr val="bg1"/>
                </a:solidFill>
              </a:rPr>
              <a:t>.</a:t>
            </a:r>
          </a:p>
          <a:p>
            <a:endParaRPr lang="en-US"/>
          </a:p>
          <a:p>
            <a:endParaRPr lang="en-US"/>
          </a:p>
          <a:p>
            <a:endParaRPr lang="en-US"/>
          </a:p>
          <a:p>
            <a:endParaRPr lang="en-US"/>
          </a:p>
          <a:p>
            <a:endParaRPr lang="en-US"/>
          </a:p>
        </p:txBody>
      </p:sp>
      <p:pic>
        <p:nvPicPr>
          <p:cNvPr id="4" name="Picture 3" descr="\\0712-srv-rs-01.somersetacademy.local\Shared\Site_Profiles\messina.nerissa\Desktop\skyward-family.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8960" y="2552225"/>
            <a:ext cx="1056640" cy="667173"/>
          </a:xfrm>
          <a:prstGeom prst="rect">
            <a:avLst/>
          </a:prstGeom>
          <a:noFill/>
          <a:ln>
            <a:noFill/>
          </a:ln>
        </p:spPr>
      </p:pic>
      <p:pic>
        <p:nvPicPr>
          <p:cNvPr id="7" name="Picture 6"/>
          <p:cNvPicPr>
            <a:picLocks noChangeAspect="1"/>
          </p:cNvPicPr>
          <p:nvPr/>
        </p:nvPicPr>
        <p:blipFill>
          <a:blip r:embed="rId3"/>
          <a:stretch>
            <a:fillRect/>
          </a:stretch>
        </p:blipFill>
        <p:spPr>
          <a:xfrm>
            <a:off x="3817907" y="4625459"/>
            <a:ext cx="5368986" cy="2733699"/>
          </a:xfrm>
          <a:prstGeom prst="rect">
            <a:avLst/>
          </a:prstGeom>
        </p:spPr>
      </p:pic>
      <p:pic>
        <p:nvPicPr>
          <p:cNvPr id="8" name="Picture 7" descr="\\0712-srv-rs-01.somersetacademy.local\Shared\Site_Profiles\messina.nerissa\Desktop\skyward-family.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519258" y="2552225"/>
            <a:ext cx="1056640" cy="667173"/>
          </a:xfrm>
          <a:prstGeom prst="rect">
            <a:avLst/>
          </a:prstGeom>
          <a:noFill/>
          <a:ln>
            <a:noFill/>
          </a:ln>
        </p:spPr>
      </p:pic>
    </p:spTree>
    <p:extLst>
      <p:ext uri="{BB962C8B-B14F-4D97-AF65-F5344CB8AC3E}">
        <p14:creationId xmlns:p14="http://schemas.microsoft.com/office/powerpoint/2010/main" val="40640866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1548" cy="975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A9F9575-E720-47DF-B693-890E0588F5C7}"/>
              </a:ext>
            </a:extLst>
          </p:cNvPr>
          <p:cNvSpPr>
            <a:spLocks noGrp="1"/>
          </p:cNvSpPr>
          <p:nvPr>
            <p:ph type="title"/>
          </p:nvPr>
        </p:nvSpPr>
        <p:spPr>
          <a:xfrm>
            <a:off x="677333" y="911392"/>
            <a:ext cx="3646569" cy="7940477"/>
          </a:xfrm>
        </p:spPr>
        <p:txBody>
          <a:bodyPr anchor="ctr">
            <a:normAutofit/>
          </a:bodyPr>
          <a:lstStyle/>
          <a:p>
            <a:r>
              <a:rPr lang="en-US" sz="6300"/>
              <a:t>Tutoring Schedule</a:t>
            </a:r>
          </a:p>
        </p:txBody>
      </p:sp>
      <p:sp>
        <p:nvSpPr>
          <p:cNvPr id="11" name="Rectangle 22">
            <a:extLst>
              <a:ext uri="{FF2B5EF4-FFF2-40B4-BE49-F238E27FC236}">
                <a16:creationId xmlns:a16="http://schemas.microsoft.com/office/drawing/2014/main" id="{535742DD-1B16-4E9D-B715-0D74B4574A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02658" y="2215647"/>
            <a:ext cx="19507" cy="5331968"/>
          </a:xfrm>
          <a:custGeom>
            <a:avLst/>
            <a:gdLst>
              <a:gd name="connsiteX0" fmla="*/ 0 w 19507"/>
              <a:gd name="connsiteY0" fmla="*/ 0 h 5331968"/>
              <a:gd name="connsiteX1" fmla="*/ 19507 w 19507"/>
              <a:gd name="connsiteY1" fmla="*/ 0 h 5331968"/>
              <a:gd name="connsiteX2" fmla="*/ 19507 w 19507"/>
              <a:gd name="connsiteY2" fmla="*/ 559857 h 5331968"/>
              <a:gd name="connsiteX3" fmla="*/ 19507 w 19507"/>
              <a:gd name="connsiteY3" fmla="*/ 1226353 h 5331968"/>
              <a:gd name="connsiteX4" fmla="*/ 19507 w 19507"/>
              <a:gd name="connsiteY4" fmla="*/ 1786209 h 5331968"/>
              <a:gd name="connsiteX5" fmla="*/ 19507 w 19507"/>
              <a:gd name="connsiteY5" fmla="*/ 2452705 h 5331968"/>
              <a:gd name="connsiteX6" fmla="*/ 19507 w 19507"/>
              <a:gd name="connsiteY6" fmla="*/ 2959242 h 5331968"/>
              <a:gd name="connsiteX7" fmla="*/ 19507 w 19507"/>
              <a:gd name="connsiteY7" fmla="*/ 3465779 h 5331968"/>
              <a:gd name="connsiteX8" fmla="*/ 19507 w 19507"/>
              <a:gd name="connsiteY8" fmla="*/ 4132275 h 5331968"/>
              <a:gd name="connsiteX9" fmla="*/ 19507 w 19507"/>
              <a:gd name="connsiteY9" fmla="*/ 4692132 h 5331968"/>
              <a:gd name="connsiteX10" fmla="*/ 19507 w 19507"/>
              <a:gd name="connsiteY10" fmla="*/ 5331968 h 5331968"/>
              <a:gd name="connsiteX11" fmla="*/ 0 w 19507"/>
              <a:gd name="connsiteY11" fmla="*/ 5331968 h 5331968"/>
              <a:gd name="connsiteX12" fmla="*/ 0 w 19507"/>
              <a:gd name="connsiteY12" fmla="*/ 4825431 h 5331968"/>
              <a:gd name="connsiteX13" fmla="*/ 0 w 19507"/>
              <a:gd name="connsiteY13" fmla="*/ 4105615 h 5331968"/>
              <a:gd name="connsiteX14" fmla="*/ 0 w 19507"/>
              <a:gd name="connsiteY14" fmla="*/ 3492439 h 5331968"/>
              <a:gd name="connsiteX15" fmla="*/ 0 w 19507"/>
              <a:gd name="connsiteY15" fmla="*/ 2825943 h 5331968"/>
              <a:gd name="connsiteX16" fmla="*/ 0 w 19507"/>
              <a:gd name="connsiteY16" fmla="*/ 2052808 h 5331968"/>
              <a:gd name="connsiteX17" fmla="*/ 0 w 19507"/>
              <a:gd name="connsiteY17" fmla="*/ 1492951 h 5331968"/>
              <a:gd name="connsiteX18" fmla="*/ 0 w 19507"/>
              <a:gd name="connsiteY18" fmla="*/ 773135 h 5331968"/>
              <a:gd name="connsiteX19" fmla="*/ 0 w 19507"/>
              <a:gd name="connsiteY19" fmla="*/ 0 h 5331968"/>
              <a:gd name="connsiteX0" fmla="*/ 0 w 19507"/>
              <a:gd name="connsiteY0" fmla="*/ 0 h 5331968"/>
              <a:gd name="connsiteX1" fmla="*/ 19507 w 19507"/>
              <a:gd name="connsiteY1" fmla="*/ 0 h 5331968"/>
              <a:gd name="connsiteX2" fmla="*/ 19507 w 19507"/>
              <a:gd name="connsiteY2" fmla="*/ 506537 h 5331968"/>
              <a:gd name="connsiteX3" fmla="*/ 19507 w 19507"/>
              <a:gd name="connsiteY3" fmla="*/ 1279672 h 5331968"/>
              <a:gd name="connsiteX4" fmla="*/ 19507 w 19507"/>
              <a:gd name="connsiteY4" fmla="*/ 1946168 h 5331968"/>
              <a:gd name="connsiteX5" fmla="*/ 19507 w 19507"/>
              <a:gd name="connsiteY5" fmla="*/ 2506025 h 5331968"/>
              <a:gd name="connsiteX6" fmla="*/ 19507 w 19507"/>
              <a:gd name="connsiteY6" fmla="*/ 3065882 h 5331968"/>
              <a:gd name="connsiteX7" fmla="*/ 19507 w 19507"/>
              <a:gd name="connsiteY7" fmla="*/ 3732378 h 5331968"/>
              <a:gd name="connsiteX8" fmla="*/ 19507 w 19507"/>
              <a:gd name="connsiteY8" fmla="*/ 4398874 h 5331968"/>
              <a:gd name="connsiteX9" fmla="*/ 19507 w 19507"/>
              <a:gd name="connsiteY9" fmla="*/ 5331968 h 5331968"/>
              <a:gd name="connsiteX10" fmla="*/ 0 w 19507"/>
              <a:gd name="connsiteY10" fmla="*/ 5331968 h 5331968"/>
              <a:gd name="connsiteX11" fmla="*/ 0 w 19507"/>
              <a:gd name="connsiteY11" fmla="*/ 4665472 h 5331968"/>
              <a:gd name="connsiteX12" fmla="*/ 0 w 19507"/>
              <a:gd name="connsiteY12" fmla="*/ 3945656 h 5331968"/>
              <a:gd name="connsiteX13" fmla="*/ 0 w 19507"/>
              <a:gd name="connsiteY13" fmla="*/ 3332480 h 5331968"/>
              <a:gd name="connsiteX14" fmla="*/ 0 w 19507"/>
              <a:gd name="connsiteY14" fmla="*/ 2559345 h 5331968"/>
              <a:gd name="connsiteX15" fmla="*/ 0 w 19507"/>
              <a:gd name="connsiteY15" fmla="*/ 1786209 h 5331968"/>
              <a:gd name="connsiteX16" fmla="*/ 0 w 19507"/>
              <a:gd name="connsiteY16" fmla="*/ 1119713 h 5331968"/>
              <a:gd name="connsiteX17" fmla="*/ 0 w 19507"/>
              <a:gd name="connsiteY17" fmla="*/ 0 h 5331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507" h="5331968" fill="none" extrusionOk="0">
                <a:moveTo>
                  <a:pt x="0" y="0"/>
                </a:moveTo>
                <a:cubicBezTo>
                  <a:pt x="7111" y="-905"/>
                  <a:pt x="11136" y="749"/>
                  <a:pt x="19507" y="0"/>
                </a:cubicBezTo>
                <a:cubicBezTo>
                  <a:pt x="-26" y="198503"/>
                  <a:pt x="7796" y="392921"/>
                  <a:pt x="19507" y="559857"/>
                </a:cubicBezTo>
                <a:cubicBezTo>
                  <a:pt x="14039" y="734393"/>
                  <a:pt x="73217" y="943063"/>
                  <a:pt x="19507" y="1226353"/>
                </a:cubicBezTo>
                <a:cubicBezTo>
                  <a:pt x="3864" y="1520076"/>
                  <a:pt x="-5836" y="1520524"/>
                  <a:pt x="19507" y="1786209"/>
                </a:cubicBezTo>
                <a:cubicBezTo>
                  <a:pt x="15257" y="2059565"/>
                  <a:pt x="14740" y="2228118"/>
                  <a:pt x="19507" y="2452705"/>
                </a:cubicBezTo>
                <a:cubicBezTo>
                  <a:pt x="17599" y="2691236"/>
                  <a:pt x="12494" y="2706767"/>
                  <a:pt x="19507" y="2959242"/>
                </a:cubicBezTo>
                <a:cubicBezTo>
                  <a:pt x="37518" y="3193821"/>
                  <a:pt x="16461" y="3300083"/>
                  <a:pt x="19507" y="3465779"/>
                </a:cubicBezTo>
                <a:cubicBezTo>
                  <a:pt x="32798" y="3608592"/>
                  <a:pt x="-13022" y="3978852"/>
                  <a:pt x="19507" y="4132275"/>
                </a:cubicBezTo>
                <a:cubicBezTo>
                  <a:pt x="29986" y="4306378"/>
                  <a:pt x="29269" y="4550187"/>
                  <a:pt x="19507" y="4692132"/>
                </a:cubicBezTo>
                <a:cubicBezTo>
                  <a:pt x="30610" y="4839245"/>
                  <a:pt x="45829" y="5108404"/>
                  <a:pt x="19507" y="5331968"/>
                </a:cubicBezTo>
                <a:cubicBezTo>
                  <a:pt x="14493" y="5331086"/>
                  <a:pt x="9491" y="5332119"/>
                  <a:pt x="0" y="5331968"/>
                </a:cubicBezTo>
                <a:cubicBezTo>
                  <a:pt x="35138" y="5170950"/>
                  <a:pt x="-8804" y="4996202"/>
                  <a:pt x="0" y="4825431"/>
                </a:cubicBezTo>
                <a:cubicBezTo>
                  <a:pt x="25020" y="4685515"/>
                  <a:pt x="11460" y="4353416"/>
                  <a:pt x="0" y="4105615"/>
                </a:cubicBezTo>
                <a:cubicBezTo>
                  <a:pt x="8969" y="3874970"/>
                  <a:pt x="-27955" y="3718526"/>
                  <a:pt x="0" y="3492439"/>
                </a:cubicBezTo>
                <a:cubicBezTo>
                  <a:pt x="37101" y="3271899"/>
                  <a:pt x="4221" y="3124200"/>
                  <a:pt x="0" y="2825943"/>
                </a:cubicBezTo>
                <a:cubicBezTo>
                  <a:pt x="483" y="2498663"/>
                  <a:pt x="-4188" y="2248239"/>
                  <a:pt x="0" y="2052808"/>
                </a:cubicBezTo>
                <a:cubicBezTo>
                  <a:pt x="-3342" y="1873514"/>
                  <a:pt x="-21963" y="1592891"/>
                  <a:pt x="0" y="1492951"/>
                </a:cubicBezTo>
                <a:cubicBezTo>
                  <a:pt x="47578" y="1340877"/>
                  <a:pt x="6331" y="1037066"/>
                  <a:pt x="0" y="773135"/>
                </a:cubicBezTo>
                <a:cubicBezTo>
                  <a:pt x="56258" y="555434"/>
                  <a:pt x="-48504" y="258435"/>
                  <a:pt x="0" y="0"/>
                </a:cubicBezTo>
                <a:close/>
              </a:path>
              <a:path w="19507" h="5331968" stroke="0" extrusionOk="0">
                <a:moveTo>
                  <a:pt x="0" y="0"/>
                </a:moveTo>
                <a:cubicBezTo>
                  <a:pt x="6214" y="-1533"/>
                  <a:pt x="14668" y="-488"/>
                  <a:pt x="19507" y="0"/>
                </a:cubicBezTo>
                <a:cubicBezTo>
                  <a:pt x="39271" y="169215"/>
                  <a:pt x="27648" y="358353"/>
                  <a:pt x="19507" y="506537"/>
                </a:cubicBezTo>
                <a:cubicBezTo>
                  <a:pt x="16548" y="637860"/>
                  <a:pt x="45090" y="866299"/>
                  <a:pt x="19507" y="1279672"/>
                </a:cubicBezTo>
                <a:cubicBezTo>
                  <a:pt x="30416" y="1665000"/>
                  <a:pt x="14601" y="1633452"/>
                  <a:pt x="19507" y="1946168"/>
                </a:cubicBezTo>
                <a:cubicBezTo>
                  <a:pt x="25861" y="2253350"/>
                  <a:pt x="33636" y="2248710"/>
                  <a:pt x="19507" y="2506025"/>
                </a:cubicBezTo>
                <a:cubicBezTo>
                  <a:pt x="-5994" y="2751861"/>
                  <a:pt x="19173" y="2833986"/>
                  <a:pt x="19507" y="3065882"/>
                </a:cubicBezTo>
                <a:cubicBezTo>
                  <a:pt x="18590" y="3302417"/>
                  <a:pt x="-11747" y="3573852"/>
                  <a:pt x="19507" y="3732378"/>
                </a:cubicBezTo>
                <a:cubicBezTo>
                  <a:pt x="20012" y="3858948"/>
                  <a:pt x="4540" y="4163109"/>
                  <a:pt x="19507" y="4398874"/>
                </a:cubicBezTo>
                <a:cubicBezTo>
                  <a:pt x="1347" y="4655419"/>
                  <a:pt x="22864" y="4850494"/>
                  <a:pt x="19507" y="5331968"/>
                </a:cubicBezTo>
                <a:cubicBezTo>
                  <a:pt x="14274" y="5332883"/>
                  <a:pt x="3453" y="5331325"/>
                  <a:pt x="0" y="5331968"/>
                </a:cubicBezTo>
                <a:cubicBezTo>
                  <a:pt x="-17708" y="5190010"/>
                  <a:pt x="-15340" y="4803830"/>
                  <a:pt x="0" y="4665472"/>
                </a:cubicBezTo>
                <a:cubicBezTo>
                  <a:pt x="4155" y="4498972"/>
                  <a:pt x="-33296" y="4139126"/>
                  <a:pt x="0" y="3945656"/>
                </a:cubicBezTo>
                <a:cubicBezTo>
                  <a:pt x="3166" y="3804173"/>
                  <a:pt x="-3440" y="3624568"/>
                  <a:pt x="0" y="3332480"/>
                </a:cubicBezTo>
                <a:cubicBezTo>
                  <a:pt x="-16319" y="3053917"/>
                  <a:pt x="-22790" y="2865390"/>
                  <a:pt x="0" y="2559345"/>
                </a:cubicBezTo>
                <a:cubicBezTo>
                  <a:pt x="-9454" y="2232834"/>
                  <a:pt x="25194" y="2039090"/>
                  <a:pt x="0" y="1786209"/>
                </a:cubicBezTo>
                <a:cubicBezTo>
                  <a:pt x="-1637" y="1501206"/>
                  <a:pt x="-14630" y="1315555"/>
                  <a:pt x="0" y="1119713"/>
                </a:cubicBezTo>
                <a:cubicBezTo>
                  <a:pt x="72032" y="877955"/>
                  <a:pt x="-20243" y="472597"/>
                  <a:pt x="0" y="0"/>
                </a:cubicBezTo>
                <a:close/>
              </a:path>
              <a:path w="19507" h="5331968" fill="none" stroke="0" extrusionOk="0">
                <a:moveTo>
                  <a:pt x="0" y="0"/>
                </a:moveTo>
                <a:cubicBezTo>
                  <a:pt x="6248" y="-374"/>
                  <a:pt x="14587" y="336"/>
                  <a:pt x="19507" y="0"/>
                </a:cubicBezTo>
                <a:cubicBezTo>
                  <a:pt x="36897" y="159976"/>
                  <a:pt x="12940" y="357595"/>
                  <a:pt x="19507" y="559857"/>
                </a:cubicBezTo>
                <a:cubicBezTo>
                  <a:pt x="-7823" y="722330"/>
                  <a:pt x="19218" y="963662"/>
                  <a:pt x="19507" y="1226353"/>
                </a:cubicBezTo>
                <a:cubicBezTo>
                  <a:pt x="3951" y="1522705"/>
                  <a:pt x="-7597" y="1518441"/>
                  <a:pt x="19507" y="1786209"/>
                </a:cubicBezTo>
                <a:cubicBezTo>
                  <a:pt x="50985" y="2035189"/>
                  <a:pt x="10981" y="2204600"/>
                  <a:pt x="19507" y="2452705"/>
                </a:cubicBezTo>
                <a:cubicBezTo>
                  <a:pt x="19495" y="2693385"/>
                  <a:pt x="9806" y="2708974"/>
                  <a:pt x="19507" y="2959242"/>
                </a:cubicBezTo>
                <a:cubicBezTo>
                  <a:pt x="48563" y="3214515"/>
                  <a:pt x="14347" y="3322678"/>
                  <a:pt x="19507" y="3465779"/>
                </a:cubicBezTo>
                <a:cubicBezTo>
                  <a:pt x="-12138" y="3598516"/>
                  <a:pt x="16446" y="3998799"/>
                  <a:pt x="19507" y="4132275"/>
                </a:cubicBezTo>
                <a:cubicBezTo>
                  <a:pt x="-2450" y="4297778"/>
                  <a:pt x="13750" y="4532986"/>
                  <a:pt x="19507" y="4692132"/>
                </a:cubicBezTo>
                <a:cubicBezTo>
                  <a:pt x="47477" y="4873648"/>
                  <a:pt x="12271" y="5073833"/>
                  <a:pt x="19507" y="5331968"/>
                </a:cubicBezTo>
                <a:cubicBezTo>
                  <a:pt x="15141" y="5331027"/>
                  <a:pt x="6722" y="5331771"/>
                  <a:pt x="0" y="5331968"/>
                </a:cubicBezTo>
                <a:cubicBezTo>
                  <a:pt x="19255" y="5138779"/>
                  <a:pt x="-25989" y="4986186"/>
                  <a:pt x="0" y="4825431"/>
                </a:cubicBezTo>
                <a:cubicBezTo>
                  <a:pt x="-4763" y="4611756"/>
                  <a:pt x="-31449" y="4311613"/>
                  <a:pt x="0" y="4105615"/>
                </a:cubicBezTo>
                <a:cubicBezTo>
                  <a:pt x="-2409" y="3856578"/>
                  <a:pt x="-29834" y="3733556"/>
                  <a:pt x="0" y="3492439"/>
                </a:cubicBezTo>
                <a:cubicBezTo>
                  <a:pt x="19099" y="3251198"/>
                  <a:pt x="22818" y="3131762"/>
                  <a:pt x="0" y="2825943"/>
                </a:cubicBezTo>
                <a:cubicBezTo>
                  <a:pt x="39423" y="2518642"/>
                  <a:pt x="-8161" y="2244866"/>
                  <a:pt x="0" y="2052808"/>
                </a:cubicBezTo>
                <a:cubicBezTo>
                  <a:pt x="454" y="1852943"/>
                  <a:pt x="-28647" y="1614517"/>
                  <a:pt x="0" y="1492951"/>
                </a:cubicBezTo>
                <a:cubicBezTo>
                  <a:pt x="45284" y="1373206"/>
                  <a:pt x="-26641" y="1001331"/>
                  <a:pt x="0" y="773135"/>
                </a:cubicBezTo>
                <a:cubicBezTo>
                  <a:pt x="79959" y="532717"/>
                  <a:pt x="-39540" y="192717"/>
                  <a:pt x="0" y="0"/>
                </a:cubicBezTo>
                <a:close/>
              </a:path>
            </a:pathLst>
          </a:custGeom>
          <a:solidFill>
            <a:schemeClr val="accent1"/>
          </a:solidFill>
          <a:ln w="34925">
            <a:solidFill>
              <a:schemeClr val="accent1"/>
            </a:solidFill>
            <a:round/>
            <a:extLst>
              <a:ext uri="{C807C97D-BFC1-408E-A445-0C87EB9F89A2}">
                <ask:lineSketchStyleProps xmlns:ask="http://schemas.microsoft.com/office/drawing/2018/sketchyshapes" sd="1219033472">
                  <a:custGeom>
                    <a:avLst/>
                    <a:gdLst>
                      <a:gd name="connsiteX0" fmla="*/ 0 w 19507"/>
                      <a:gd name="connsiteY0" fmla="*/ 0 h 5331968"/>
                      <a:gd name="connsiteX1" fmla="*/ 19507 w 19507"/>
                      <a:gd name="connsiteY1" fmla="*/ 0 h 5331968"/>
                      <a:gd name="connsiteX2" fmla="*/ 19507 w 19507"/>
                      <a:gd name="connsiteY2" fmla="*/ 559857 h 5331968"/>
                      <a:gd name="connsiteX3" fmla="*/ 19507 w 19507"/>
                      <a:gd name="connsiteY3" fmla="*/ 1226353 h 5331968"/>
                      <a:gd name="connsiteX4" fmla="*/ 19507 w 19507"/>
                      <a:gd name="connsiteY4" fmla="*/ 1786209 h 5331968"/>
                      <a:gd name="connsiteX5" fmla="*/ 19507 w 19507"/>
                      <a:gd name="connsiteY5" fmla="*/ 2452705 h 5331968"/>
                      <a:gd name="connsiteX6" fmla="*/ 19507 w 19507"/>
                      <a:gd name="connsiteY6" fmla="*/ 2959242 h 5331968"/>
                      <a:gd name="connsiteX7" fmla="*/ 19507 w 19507"/>
                      <a:gd name="connsiteY7" fmla="*/ 3465779 h 5331968"/>
                      <a:gd name="connsiteX8" fmla="*/ 19507 w 19507"/>
                      <a:gd name="connsiteY8" fmla="*/ 4132275 h 5331968"/>
                      <a:gd name="connsiteX9" fmla="*/ 19507 w 19507"/>
                      <a:gd name="connsiteY9" fmla="*/ 4692132 h 5331968"/>
                      <a:gd name="connsiteX10" fmla="*/ 19507 w 19507"/>
                      <a:gd name="connsiteY10" fmla="*/ 5331968 h 5331968"/>
                      <a:gd name="connsiteX11" fmla="*/ 0 w 19507"/>
                      <a:gd name="connsiteY11" fmla="*/ 5331968 h 5331968"/>
                      <a:gd name="connsiteX12" fmla="*/ 0 w 19507"/>
                      <a:gd name="connsiteY12" fmla="*/ 4825431 h 5331968"/>
                      <a:gd name="connsiteX13" fmla="*/ 0 w 19507"/>
                      <a:gd name="connsiteY13" fmla="*/ 4105615 h 5331968"/>
                      <a:gd name="connsiteX14" fmla="*/ 0 w 19507"/>
                      <a:gd name="connsiteY14" fmla="*/ 3492439 h 5331968"/>
                      <a:gd name="connsiteX15" fmla="*/ 0 w 19507"/>
                      <a:gd name="connsiteY15" fmla="*/ 2825943 h 5331968"/>
                      <a:gd name="connsiteX16" fmla="*/ 0 w 19507"/>
                      <a:gd name="connsiteY16" fmla="*/ 2052808 h 5331968"/>
                      <a:gd name="connsiteX17" fmla="*/ 0 w 19507"/>
                      <a:gd name="connsiteY17" fmla="*/ 1492951 h 5331968"/>
                      <a:gd name="connsiteX18" fmla="*/ 0 w 19507"/>
                      <a:gd name="connsiteY18" fmla="*/ 773135 h 5331968"/>
                      <a:gd name="connsiteX19" fmla="*/ 0 w 19507"/>
                      <a:gd name="connsiteY19" fmla="*/ 0 h 5331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9507" h="5331968" fill="none" extrusionOk="0">
                        <a:moveTo>
                          <a:pt x="0" y="0"/>
                        </a:moveTo>
                        <a:cubicBezTo>
                          <a:pt x="8740" y="30"/>
                          <a:pt x="15374" y="14"/>
                          <a:pt x="19507" y="0"/>
                        </a:cubicBezTo>
                        <a:cubicBezTo>
                          <a:pt x="14219" y="155489"/>
                          <a:pt x="16911" y="374622"/>
                          <a:pt x="19507" y="559857"/>
                        </a:cubicBezTo>
                        <a:cubicBezTo>
                          <a:pt x="22103" y="745092"/>
                          <a:pt x="35077" y="931113"/>
                          <a:pt x="19507" y="1226353"/>
                        </a:cubicBezTo>
                        <a:cubicBezTo>
                          <a:pt x="3937" y="1521593"/>
                          <a:pt x="-7221" y="1519651"/>
                          <a:pt x="19507" y="1786209"/>
                        </a:cubicBezTo>
                        <a:cubicBezTo>
                          <a:pt x="46235" y="2052767"/>
                          <a:pt x="20319" y="2210723"/>
                          <a:pt x="19507" y="2452705"/>
                        </a:cubicBezTo>
                        <a:cubicBezTo>
                          <a:pt x="18695" y="2694687"/>
                          <a:pt x="11277" y="2707681"/>
                          <a:pt x="19507" y="2959242"/>
                        </a:cubicBezTo>
                        <a:cubicBezTo>
                          <a:pt x="27737" y="3210803"/>
                          <a:pt x="25833" y="3303676"/>
                          <a:pt x="19507" y="3465779"/>
                        </a:cubicBezTo>
                        <a:cubicBezTo>
                          <a:pt x="13181" y="3627882"/>
                          <a:pt x="11571" y="3965062"/>
                          <a:pt x="19507" y="4132275"/>
                        </a:cubicBezTo>
                        <a:cubicBezTo>
                          <a:pt x="27443" y="4299488"/>
                          <a:pt x="5777" y="4554849"/>
                          <a:pt x="19507" y="4692132"/>
                        </a:cubicBezTo>
                        <a:cubicBezTo>
                          <a:pt x="33237" y="4829415"/>
                          <a:pt x="-7295" y="5093167"/>
                          <a:pt x="19507" y="5331968"/>
                        </a:cubicBezTo>
                        <a:cubicBezTo>
                          <a:pt x="14585" y="5331385"/>
                          <a:pt x="7883" y="5332068"/>
                          <a:pt x="0" y="5331968"/>
                        </a:cubicBezTo>
                        <a:cubicBezTo>
                          <a:pt x="12356" y="5147343"/>
                          <a:pt x="-14710" y="4990546"/>
                          <a:pt x="0" y="4825431"/>
                        </a:cubicBezTo>
                        <a:cubicBezTo>
                          <a:pt x="14710" y="4660316"/>
                          <a:pt x="-17745" y="4324525"/>
                          <a:pt x="0" y="4105615"/>
                        </a:cubicBezTo>
                        <a:cubicBezTo>
                          <a:pt x="17745" y="3886705"/>
                          <a:pt x="-25084" y="3715676"/>
                          <a:pt x="0" y="3492439"/>
                        </a:cubicBezTo>
                        <a:cubicBezTo>
                          <a:pt x="25084" y="3269202"/>
                          <a:pt x="-8892" y="3138204"/>
                          <a:pt x="0" y="2825943"/>
                        </a:cubicBezTo>
                        <a:cubicBezTo>
                          <a:pt x="8892" y="2513682"/>
                          <a:pt x="4159" y="2244359"/>
                          <a:pt x="0" y="2052808"/>
                        </a:cubicBezTo>
                        <a:cubicBezTo>
                          <a:pt x="-4159" y="1861258"/>
                          <a:pt x="-10994" y="1605440"/>
                          <a:pt x="0" y="1492951"/>
                        </a:cubicBezTo>
                        <a:cubicBezTo>
                          <a:pt x="10994" y="1380462"/>
                          <a:pt x="-27222" y="995814"/>
                          <a:pt x="0" y="773135"/>
                        </a:cubicBezTo>
                        <a:cubicBezTo>
                          <a:pt x="27222" y="550456"/>
                          <a:pt x="-37256" y="254319"/>
                          <a:pt x="0" y="0"/>
                        </a:cubicBezTo>
                        <a:close/>
                      </a:path>
                      <a:path w="19507" h="5331968" stroke="0" extrusionOk="0">
                        <a:moveTo>
                          <a:pt x="0" y="0"/>
                        </a:moveTo>
                        <a:cubicBezTo>
                          <a:pt x="6248" y="-374"/>
                          <a:pt x="14587" y="336"/>
                          <a:pt x="19507" y="0"/>
                        </a:cubicBezTo>
                        <a:cubicBezTo>
                          <a:pt x="33208" y="187138"/>
                          <a:pt x="33594" y="357889"/>
                          <a:pt x="19507" y="506537"/>
                        </a:cubicBezTo>
                        <a:cubicBezTo>
                          <a:pt x="5420" y="655185"/>
                          <a:pt x="9544" y="894271"/>
                          <a:pt x="19507" y="1279672"/>
                        </a:cubicBezTo>
                        <a:cubicBezTo>
                          <a:pt x="29470" y="1665073"/>
                          <a:pt x="13782" y="1636623"/>
                          <a:pt x="19507" y="1946168"/>
                        </a:cubicBezTo>
                        <a:cubicBezTo>
                          <a:pt x="25232" y="2255713"/>
                          <a:pt x="33753" y="2248129"/>
                          <a:pt x="19507" y="2506025"/>
                        </a:cubicBezTo>
                        <a:cubicBezTo>
                          <a:pt x="5261" y="2763921"/>
                          <a:pt x="15219" y="2830802"/>
                          <a:pt x="19507" y="3065882"/>
                        </a:cubicBezTo>
                        <a:cubicBezTo>
                          <a:pt x="23795" y="3300962"/>
                          <a:pt x="18152" y="3563363"/>
                          <a:pt x="19507" y="3732378"/>
                        </a:cubicBezTo>
                        <a:cubicBezTo>
                          <a:pt x="20862" y="3901393"/>
                          <a:pt x="37092" y="4151033"/>
                          <a:pt x="19507" y="4398874"/>
                        </a:cubicBezTo>
                        <a:cubicBezTo>
                          <a:pt x="1922" y="4646715"/>
                          <a:pt x="61583" y="4884430"/>
                          <a:pt x="19507" y="5331968"/>
                        </a:cubicBezTo>
                        <a:cubicBezTo>
                          <a:pt x="13774" y="5332838"/>
                          <a:pt x="4459" y="5331421"/>
                          <a:pt x="0" y="5331968"/>
                        </a:cubicBezTo>
                        <a:cubicBezTo>
                          <a:pt x="13816" y="5176201"/>
                          <a:pt x="-3062" y="4818131"/>
                          <a:pt x="0" y="4665472"/>
                        </a:cubicBezTo>
                        <a:cubicBezTo>
                          <a:pt x="3062" y="4512813"/>
                          <a:pt x="-11047" y="4106812"/>
                          <a:pt x="0" y="3945656"/>
                        </a:cubicBezTo>
                        <a:cubicBezTo>
                          <a:pt x="11047" y="3784500"/>
                          <a:pt x="19262" y="3619114"/>
                          <a:pt x="0" y="3332480"/>
                        </a:cubicBezTo>
                        <a:cubicBezTo>
                          <a:pt x="-19262" y="3045846"/>
                          <a:pt x="8876" y="2870885"/>
                          <a:pt x="0" y="2559345"/>
                        </a:cubicBezTo>
                        <a:cubicBezTo>
                          <a:pt x="-8876" y="2247806"/>
                          <a:pt x="16478" y="2055776"/>
                          <a:pt x="0" y="1786209"/>
                        </a:cubicBezTo>
                        <a:cubicBezTo>
                          <a:pt x="-16478" y="1516642"/>
                          <a:pt x="-31426" y="1327123"/>
                          <a:pt x="0" y="1119713"/>
                        </a:cubicBezTo>
                        <a:cubicBezTo>
                          <a:pt x="31426" y="912303"/>
                          <a:pt x="-34988" y="389354"/>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B7512D0F-1DB4-455F-882E-040E1A4CCEA8}"/>
              </a:ext>
            </a:extLst>
          </p:cNvPr>
          <p:cNvGraphicFramePr>
            <a:graphicFrameLocks noGrp="1"/>
          </p:cNvGraphicFramePr>
          <p:nvPr>
            <p:ph idx="1"/>
            <p:extLst>
              <p:ext uri="{D42A27DB-BD31-4B8C-83A1-F6EECF244321}">
                <p14:modId xmlns:p14="http://schemas.microsoft.com/office/powerpoint/2010/main" val="740250745"/>
              </p:ext>
            </p:extLst>
          </p:nvPr>
        </p:nvGraphicFramePr>
        <p:xfrm>
          <a:off x="4957885" y="911391"/>
          <a:ext cx="7360547" cy="787362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646540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6E78C8-8952-A4F7-C3F6-DA95ECCF201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2A92846-FDC9-1D2D-79A4-273E35E67C27}"/>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90E9F121-FE0F-8865-9C99-1062C0A37B7D}"/>
              </a:ext>
            </a:extLst>
          </p:cNvPr>
          <p:cNvPicPr>
            <a:picLocks noChangeAspect="1"/>
          </p:cNvPicPr>
          <p:nvPr/>
        </p:nvPicPr>
        <p:blipFill>
          <a:blip r:embed="rId2"/>
          <a:stretch>
            <a:fillRect/>
          </a:stretch>
        </p:blipFill>
        <p:spPr>
          <a:xfrm>
            <a:off x="0" y="1"/>
            <a:ext cx="13004800" cy="10131410"/>
          </a:xfrm>
          <a:prstGeom prst="rect">
            <a:avLst/>
          </a:prstGeom>
        </p:spPr>
      </p:pic>
    </p:spTree>
    <p:extLst>
      <p:ext uri="{BB962C8B-B14F-4D97-AF65-F5344CB8AC3E}">
        <p14:creationId xmlns:p14="http://schemas.microsoft.com/office/powerpoint/2010/main" val="28361489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40B7CC-0C32-5B1D-17B8-9EA9947B2D19}"/>
              </a:ext>
            </a:extLst>
          </p:cNvPr>
          <p:cNvSpPr>
            <a:spLocks noGrp="1"/>
          </p:cNvSpPr>
          <p:nvPr>
            <p:ph type="title"/>
          </p:nvPr>
        </p:nvSpPr>
        <p:spPr/>
        <p:txBody>
          <a:bodyPr/>
          <a:lstStyle/>
          <a:p>
            <a:endParaRPr lang="en-US"/>
          </a:p>
        </p:txBody>
      </p:sp>
      <p:pic>
        <p:nvPicPr>
          <p:cNvPr id="7" name="Content Placeholder 6">
            <a:extLst>
              <a:ext uri="{FF2B5EF4-FFF2-40B4-BE49-F238E27FC236}">
                <a16:creationId xmlns:a16="http://schemas.microsoft.com/office/drawing/2014/main" id="{3F4E466F-ECCA-254E-9A5A-0D5EE3162611}"/>
              </a:ext>
            </a:extLst>
          </p:cNvPr>
          <p:cNvPicPr>
            <a:picLocks noGrp="1" noChangeAspect="1"/>
          </p:cNvPicPr>
          <p:nvPr>
            <p:ph idx="1"/>
          </p:nvPr>
        </p:nvPicPr>
        <p:blipFill>
          <a:blip r:embed="rId2"/>
          <a:stretch>
            <a:fillRect/>
          </a:stretch>
        </p:blipFill>
        <p:spPr>
          <a:xfrm>
            <a:off x="1" y="2676095"/>
            <a:ext cx="12885490" cy="6085348"/>
          </a:xfrm>
        </p:spPr>
      </p:pic>
      <p:pic>
        <p:nvPicPr>
          <p:cNvPr id="5" name="Picture 4">
            <a:extLst>
              <a:ext uri="{FF2B5EF4-FFF2-40B4-BE49-F238E27FC236}">
                <a16:creationId xmlns:a16="http://schemas.microsoft.com/office/drawing/2014/main" id="{DA14B408-2C8E-7F5E-D6AC-3B16C2A08409}"/>
              </a:ext>
            </a:extLst>
          </p:cNvPr>
          <p:cNvPicPr>
            <a:picLocks noChangeAspect="1"/>
          </p:cNvPicPr>
          <p:nvPr/>
        </p:nvPicPr>
        <p:blipFill>
          <a:blip r:embed="rId3"/>
          <a:stretch>
            <a:fillRect/>
          </a:stretch>
        </p:blipFill>
        <p:spPr>
          <a:xfrm>
            <a:off x="0" y="1219201"/>
            <a:ext cx="13004800" cy="1456895"/>
          </a:xfrm>
          <a:prstGeom prst="rect">
            <a:avLst/>
          </a:prstGeom>
        </p:spPr>
      </p:pic>
      <p:sp>
        <p:nvSpPr>
          <p:cNvPr id="8" name="TextBox 7">
            <a:extLst>
              <a:ext uri="{FF2B5EF4-FFF2-40B4-BE49-F238E27FC236}">
                <a16:creationId xmlns:a16="http://schemas.microsoft.com/office/drawing/2014/main" id="{F2310F35-1B54-AFEE-8BB0-F55685E5EEA8}"/>
              </a:ext>
            </a:extLst>
          </p:cNvPr>
          <p:cNvSpPr txBox="1"/>
          <p:nvPr/>
        </p:nvSpPr>
        <p:spPr>
          <a:xfrm>
            <a:off x="7593874" y="5151562"/>
            <a:ext cx="1559529" cy="387798"/>
          </a:xfrm>
          <a:prstGeom prst="rect">
            <a:avLst/>
          </a:prstGeom>
          <a:noFill/>
        </p:spPr>
        <p:txBody>
          <a:bodyPr wrap="none" rtlCol="0">
            <a:spAutoFit/>
          </a:bodyPr>
          <a:lstStyle/>
          <a:p>
            <a:pPr defTabSz="975390"/>
            <a:r>
              <a:rPr lang="en-US" sz="1920" kern="1200">
                <a:solidFill>
                  <a:prstClr val="black"/>
                </a:solidFill>
                <a:latin typeface="Calibri" panose="020F0502020204030204"/>
                <a:ea typeface="+mn-ea"/>
                <a:cs typeface="+mn-cs"/>
              </a:rPr>
              <a:t>Warnings 344</a:t>
            </a:r>
          </a:p>
        </p:txBody>
      </p:sp>
      <p:sp>
        <p:nvSpPr>
          <p:cNvPr id="9" name="TextBox 8">
            <a:extLst>
              <a:ext uri="{FF2B5EF4-FFF2-40B4-BE49-F238E27FC236}">
                <a16:creationId xmlns:a16="http://schemas.microsoft.com/office/drawing/2014/main" id="{33823CB1-892E-D89B-B05D-97B98E485FA4}"/>
              </a:ext>
            </a:extLst>
          </p:cNvPr>
          <p:cNvSpPr txBox="1"/>
          <p:nvPr/>
        </p:nvSpPr>
        <p:spPr>
          <a:xfrm>
            <a:off x="5623250" y="2934243"/>
            <a:ext cx="713657" cy="420756"/>
          </a:xfrm>
          <a:prstGeom prst="rect">
            <a:avLst/>
          </a:prstGeom>
          <a:noFill/>
        </p:spPr>
        <p:txBody>
          <a:bodyPr wrap="none" rtlCol="0">
            <a:spAutoFit/>
          </a:bodyPr>
          <a:lstStyle/>
          <a:p>
            <a:pPr defTabSz="975390"/>
            <a:r>
              <a:rPr lang="en-US" sz="1067" kern="1200">
                <a:solidFill>
                  <a:prstClr val="black"/>
                </a:solidFill>
                <a:latin typeface="Calibri" panose="020F0502020204030204"/>
                <a:ea typeface="+mn-ea"/>
                <a:cs typeface="+mn-cs"/>
              </a:rPr>
              <a:t>Warnings</a:t>
            </a:r>
          </a:p>
          <a:p>
            <a:pPr defTabSz="975390"/>
            <a:r>
              <a:rPr lang="en-US" sz="1067" kern="1200">
                <a:solidFill>
                  <a:prstClr val="black"/>
                </a:solidFill>
                <a:latin typeface="Calibri" panose="020F0502020204030204"/>
                <a:ea typeface="+mn-ea"/>
                <a:cs typeface="+mn-cs"/>
              </a:rPr>
              <a:t>344</a:t>
            </a:r>
          </a:p>
        </p:txBody>
      </p:sp>
      <p:sp>
        <p:nvSpPr>
          <p:cNvPr id="10" name="TextBox 9">
            <a:extLst>
              <a:ext uri="{FF2B5EF4-FFF2-40B4-BE49-F238E27FC236}">
                <a16:creationId xmlns:a16="http://schemas.microsoft.com/office/drawing/2014/main" id="{AB26D107-5798-BEA5-5D1C-233B8C4B118D}"/>
              </a:ext>
            </a:extLst>
          </p:cNvPr>
          <p:cNvSpPr txBox="1"/>
          <p:nvPr/>
        </p:nvSpPr>
        <p:spPr>
          <a:xfrm>
            <a:off x="10171612" y="3249929"/>
            <a:ext cx="1054519" cy="781561"/>
          </a:xfrm>
          <a:prstGeom prst="rect">
            <a:avLst/>
          </a:prstGeom>
          <a:noFill/>
        </p:spPr>
        <p:txBody>
          <a:bodyPr wrap="none" rtlCol="0">
            <a:spAutoFit/>
          </a:bodyPr>
          <a:lstStyle/>
          <a:p>
            <a:pPr defTabSz="975390"/>
            <a:r>
              <a:rPr lang="en-US" sz="1493" b="1" kern="1200">
                <a:solidFill>
                  <a:prstClr val="black"/>
                </a:solidFill>
                <a:latin typeface="Calibri" panose="020F0502020204030204"/>
                <a:ea typeface="+mn-ea"/>
                <a:cs typeface="+mn-cs"/>
              </a:rPr>
              <a:t>Saturday </a:t>
            </a:r>
          </a:p>
          <a:p>
            <a:pPr defTabSz="975390"/>
            <a:r>
              <a:rPr lang="en-US" sz="1493" b="1" kern="1200">
                <a:solidFill>
                  <a:prstClr val="black"/>
                </a:solidFill>
                <a:latin typeface="Calibri" panose="020F0502020204030204"/>
                <a:ea typeface="+mn-ea"/>
                <a:cs typeface="+mn-cs"/>
              </a:rPr>
              <a:t>Detentions</a:t>
            </a:r>
          </a:p>
          <a:p>
            <a:pPr defTabSz="975390"/>
            <a:r>
              <a:rPr lang="en-US" sz="1493" b="1" kern="1200">
                <a:solidFill>
                  <a:prstClr val="black"/>
                </a:solidFill>
                <a:latin typeface="Calibri" panose="020F0502020204030204"/>
                <a:ea typeface="+mn-ea"/>
                <a:cs typeface="+mn-cs"/>
              </a:rPr>
              <a:t>80</a:t>
            </a:r>
          </a:p>
        </p:txBody>
      </p:sp>
      <p:sp>
        <p:nvSpPr>
          <p:cNvPr id="11" name="TextBox 10">
            <a:extLst>
              <a:ext uri="{FF2B5EF4-FFF2-40B4-BE49-F238E27FC236}">
                <a16:creationId xmlns:a16="http://schemas.microsoft.com/office/drawing/2014/main" id="{1958B47A-2880-8B0E-E488-C763283E4BE3}"/>
              </a:ext>
            </a:extLst>
          </p:cNvPr>
          <p:cNvSpPr txBox="1"/>
          <p:nvPr/>
        </p:nvSpPr>
        <p:spPr>
          <a:xfrm>
            <a:off x="328439" y="7170887"/>
            <a:ext cx="798617" cy="633828"/>
          </a:xfrm>
          <a:prstGeom prst="rect">
            <a:avLst/>
          </a:prstGeom>
          <a:noFill/>
        </p:spPr>
        <p:txBody>
          <a:bodyPr wrap="none" rtlCol="0">
            <a:spAutoFit/>
          </a:bodyPr>
          <a:lstStyle/>
          <a:p>
            <a:pPr defTabSz="975390"/>
            <a:r>
              <a:rPr lang="en-US" sz="1173" kern="1200">
                <a:solidFill>
                  <a:prstClr val="black"/>
                </a:solidFill>
                <a:latin typeface="Calibri" panose="020F0502020204030204"/>
                <a:ea typeface="+mn-ea"/>
                <a:cs typeface="+mn-cs"/>
              </a:rPr>
              <a:t>Saturday</a:t>
            </a:r>
          </a:p>
          <a:p>
            <a:pPr defTabSz="975390"/>
            <a:r>
              <a:rPr lang="en-US" sz="1173" kern="1200">
                <a:solidFill>
                  <a:prstClr val="black"/>
                </a:solidFill>
                <a:latin typeface="Calibri" panose="020F0502020204030204"/>
                <a:ea typeface="+mn-ea"/>
                <a:cs typeface="+mn-cs"/>
              </a:rPr>
              <a:t>Detention</a:t>
            </a:r>
          </a:p>
          <a:p>
            <a:pPr defTabSz="975390"/>
            <a:r>
              <a:rPr lang="en-US" sz="1173" kern="1200">
                <a:solidFill>
                  <a:prstClr val="black"/>
                </a:solidFill>
                <a:latin typeface="Calibri" panose="020F0502020204030204"/>
                <a:ea typeface="+mn-ea"/>
                <a:cs typeface="+mn-cs"/>
              </a:rPr>
              <a:t>80</a:t>
            </a:r>
          </a:p>
        </p:txBody>
      </p:sp>
      <p:sp>
        <p:nvSpPr>
          <p:cNvPr id="12" name="TextBox 11">
            <a:extLst>
              <a:ext uri="{FF2B5EF4-FFF2-40B4-BE49-F238E27FC236}">
                <a16:creationId xmlns:a16="http://schemas.microsoft.com/office/drawing/2014/main" id="{F9689BD1-CF5E-E86E-6F9D-CB97793BB16D}"/>
              </a:ext>
            </a:extLst>
          </p:cNvPr>
          <p:cNvSpPr txBox="1"/>
          <p:nvPr/>
        </p:nvSpPr>
        <p:spPr>
          <a:xfrm>
            <a:off x="975360" y="3866606"/>
            <a:ext cx="3299686" cy="683264"/>
          </a:xfrm>
          <a:prstGeom prst="rect">
            <a:avLst/>
          </a:prstGeom>
          <a:noFill/>
        </p:spPr>
        <p:txBody>
          <a:bodyPr wrap="none" rtlCol="0">
            <a:spAutoFit/>
          </a:bodyPr>
          <a:lstStyle/>
          <a:p>
            <a:pPr defTabSz="975390"/>
            <a:r>
              <a:rPr lang="en-US" sz="1920" b="1" kern="1200">
                <a:solidFill>
                  <a:prstClr val="black"/>
                </a:solidFill>
                <a:latin typeface="Calibri" panose="020F0502020204030204"/>
                <a:ea typeface="+mn-ea"/>
                <a:cs typeface="+mn-cs"/>
              </a:rPr>
              <a:t>Average of 19 Warnings issued</a:t>
            </a:r>
          </a:p>
          <a:p>
            <a:pPr defTabSz="975390"/>
            <a:r>
              <a:rPr lang="en-US" sz="1920" b="1" kern="1200">
                <a:solidFill>
                  <a:prstClr val="black"/>
                </a:solidFill>
                <a:latin typeface="Calibri" panose="020F0502020204030204"/>
                <a:ea typeface="+mn-ea"/>
                <a:cs typeface="+mn-cs"/>
              </a:rPr>
              <a:t>Per day for February</a:t>
            </a:r>
          </a:p>
        </p:txBody>
      </p:sp>
      <p:sp>
        <p:nvSpPr>
          <p:cNvPr id="14" name="TextBox 13">
            <a:extLst>
              <a:ext uri="{FF2B5EF4-FFF2-40B4-BE49-F238E27FC236}">
                <a16:creationId xmlns:a16="http://schemas.microsoft.com/office/drawing/2014/main" id="{177D9C28-9069-8370-5D58-72A454927FC1}"/>
              </a:ext>
            </a:extLst>
          </p:cNvPr>
          <p:cNvSpPr txBox="1"/>
          <p:nvPr/>
        </p:nvSpPr>
        <p:spPr>
          <a:xfrm>
            <a:off x="1208015" y="7554002"/>
            <a:ext cx="875561" cy="584968"/>
          </a:xfrm>
          <a:prstGeom prst="rect">
            <a:avLst/>
          </a:prstGeom>
          <a:noFill/>
        </p:spPr>
        <p:txBody>
          <a:bodyPr wrap="none" rtlCol="0">
            <a:spAutoFit/>
          </a:bodyPr>
          <a:lstStyle/>
          <a:p>
            <a:pPr defTabSz="975390"/>
            <a:r>
              <a:rPr lang="en-US" sz="1067" kern="1200">
                <a:solidFill>
                  <a:prstClr val="black"/>
                </a:solidFill>
                <a:latin typeface="Calibri" panose="020F0502020204030204"/>
                <a:ea typeface="+mn-ea"/>
                <a:cs typeface="+mn-cs"/>
              </a:rPr>
              <a:t>Electronic</a:t>
            </a:r>
          </a:p>
          <a:p>
            <a:pPr defTabSz="975390"/>
            <a:r>
              <a:rPr lang="en-US" sz="1067" kern="1200">
                <a:solidFill>
                  <a:prstClr val="black"/>
                </a:solidFill>
                <a:latin typeface="Calibri" panose="020F0502020204030204"/>
                <a:ea typeface="+mn-ea"/>
                <a:cs typeface="+mn-cs"/>
              </a:rPr>
              <a:t>Confiscation</a:t>
            </a:r>
          </a:p>
          <a:p>
            <a:pPr defTabSz="975390"/>
            <a:r>
              <a:rPr lang="en-US" sz="1067" kern="1200">
                <a:solidFill>
                  <a:prstClr val="black"/>
                </a:solidFill>
                <a:latin typeface="Calibri" panose="020F0502020204030204"/>
                <a:ea typeface="+mn-ea"/>
                <a:cs typeface="+mn-cs"/>
              </a:rPr>
              <a:t> 59</a:t>
            </a:r>
          </a:p>
        </p:txBody>
      </p:sp>
      <p:sp>
        <p:nvSpPr>
          <p:cNvPr id="16" name="TextBox 15">
            <a:extLst>
              <a:ext uri="{FF2B5EF4-FFF2-40B4-BE49-F238E27FC236}">
                <a16:creationId xmlns:a16="http://schemas.microsoft.com/office/drawing/2014/main" id="{63BDCAAC-B5DE-89AB-CC0A-18C0E64DB7FA}"/>
              </a:ext>
            </a:extLst>
          </p:cNvPr>
          <p:cNvSpPr txBox="1"/>
          <p:nvPr/>
        </p:nvSpPr>
        <p:spPr>
          <a:xfrm>
            <a:off x="11159909" y="4476367"/>
            <a:ext cx="1070447" cy="683264"/>
          </a:xfrm>
          <a:prstGeom prst="rect">
            <a:avLst/>
          </a:prstGeom>
          <a:noFill/>
        </p:spPr>
        <p:txBody>
          <a:bodyPr wrap="square">
            <a:spAutoFit/>
          </a:bodyPr>
          <a:lstStyle/>
          <a:p>
            <a:pPr defTabSz="975390"/>
            <a:r>
              <a:rPr lang="en-US" sz="1280" b="1" kern="1200">
                <a:solidFill>
                  <a:prstClr val="black"/>
                </a:solidFill>
                <a:latin typeface="Calibri" panose="020F0502020204030204"/>
                <a:ea typeface="+mn-ea"/>
                <a:cs typeface="+mn-cs"/>
              </a:rPr>
              <a:t>Electronic</a:t>
            </a:r>
          </a:p>
          <a:p>
            <a:pPr defTabSz="975390"/>
            <a:r>
              <a:rPr lang="en-US" sz="1280" b="1" kern="1200">
                <a:solidFill>
                  <a:prstClr val="black"/>
                </a:solidFill>
                <a:latin typeface="Calibri" panose="020F0502020204030204"/>
                <a:ea typeface="+mn-ea"/>
                <a:cs typeface="+mn-cs"/>
              </a:rPr>
              <a:t>Confiscation</a:t>
            </a:r>
          </a:p>
          <a:p>
            <a:pPr defTabSz="975390"/>
            <a:r>
              <a:rPr lang="en-US" sz="1280" b="1" kern="1200">
                <a:solidFill>
                  <a:prstClr val="black"/>
                </a:solidFill>
                <a:latin typeface="Calibri" panose="020F0502020204030204"/>
                <a:ea typeface="+mn-ea"/>
                <a:cs typeface="+mn-cs"/>
              </a:rPr>
              <a:t> 59</a:t>
            </a:r>
          </a:p>
        </p:txBody>
      </p:sp>
      <p:sp>
        <p:nvSpPr>
          <p:cNvPr id="17" name="TextBox 16">
            <a:extLst>
              <a:ext uri="{FF2B5EF4-FFF2-40B4-BE49-F238E27FC236}">
                <a16:creationId xmlns:a16="http://schemas.microsoft.com/office/drawing/2014/main" id="{BC7760FB-BDCF-5E65-2055-B23AAD6AB3B8}"/>
              </a:ext>
            </a:extLst>
          </p:cNvPr>
          <p:cNvSpPr txBox="1"/>
          <p:nvPr/>
        </p:nvSpPr>
        <p:spPr>
          <a:xfrm>
            <a:off x="2090651" y="7411394"/>
            <a:ext cx="710451" cy="609398"/>
          </a:xfrm>
          <a:prstGeom prst="rect">
            <a:avLst/>
          </a:prstGeom>
          <a:noFill/>
        </p:spPr>
        <p:txBody>
          <a:bodyPr wrap="none" rtlCol="0">
            <a:spAutoFit/>
          </a:bodyPr>
          <a:lstStyle/>
          <a:p>
            <a:pPr defTabSz="975390"/>
            <a:r>
              <a:rPr lang="en-US" sz="1120" kern="1200">
                <a:solidFill>
                  <a:prstClr val="black"/>
                </a:solidFill>
                <a:latin typeface="Calibri" panose="020F0502020204030204"/>
                <a:ea typeface="+mn-ea"/>
                <a:cs typeface="+mn-cs"/>
              </a:rPr>
              <a:t>Uniform </a:t>
            </a:r>
          </a:p>
          <a:p>
            <a:pPr defTabSz="975390"/>
            <a:r>
              <a:rPr lang="en-US" sz="1120" kern="1200">
                <a:solidFill>
                  <a:prstClr val="black"/>
                </a:solidFill>
                <a:latin typeface="Calibri" panose="020F0502020204030204"/>
                <a:ea typeface="+mn-ea"/>
                <a:cs typeface="+mn-cs"/>
              </a:rPr>
              <a:t>Violation</a:t>
            </a:r>
          </a:p>
          <a:p>
            <a:pPr defTabSz="975390"/>
            <a:r>
              <a:rPr lang="en-US" sz="1120" kern="1200">
                <a:solidFill>
                  <a:prstClr val="black"/>
                </a:solidFill>
                <a:latin typeface="Calibri" panose="020F0502020204030204"/>
                <a:ea typeface="+mn-ea"/>
                <a:cs typeface="+mn-cs"/>
              </a:rPr>
              <a:t>65</a:t>
            </a:r>
          </a:p>
        </p:txBody>
      </p:sp>
      <p:sp>
        <p:nvSpPr>
          <p:cNvPr id="18" name="TextBox 17">
            <a:extLst>
              <a:ext uri="{FF2B5EF4-FFF2-40B4-BE49-F238E27FC236}">
                <a16:creationId xmlns:a16="http://schemas.microsoft.com/office/drawing/2014/main" id="{2EFAC589-B399-B971-E119-F5AE42DE1D7F}"/>
              </a:ext>
            </a:extLst>
          </p:cNvPr>
          <p:cNvSpPr txBox="1"/>
          <p:nvPr/>
        </p:nvSpPr>
        <p:spPr>
          <a:xfrm>
            <a:off x="10903633" y="5399813"/>
            <a:ext cx="1605055" cy="551818"/>
          </a:xfrm>
          <a:prstGeom prst="rect">
            <a:avLst/>
          </a:prstGeom>
          <a:noFill/>
        </p:spPr>
        <p:txBody>
          <a:bodyPr wrap="none" rtlCol="0">
            <a:spAutoFit/>
          </a:bodyPr>
          <a:lstStyle/>
          <a:p>
            <a:pPr defTabSz="975390"/>
            <a:r>
              <a:rPr lang="en-US" sz="1493" b="1" kern="1200">
                <a:solidFill>
                  <a:prstClr val="black"/>
                </a:solidFill>
                <a:latin typeface="Calibri" panose="020F0502020204030204"/>
                <a:ea typeface="+mn-ea"/>
                <a:cs typeface="+mn-cs"/>
              </a:rPr>
              <a:t>Uniform Violation</a:t>
            </a:r>
          </a:p>
          <a:p>
            <a:pPr defTabSz="975390"/>
            <a:r>
              <a:rPr lang="en-US" sz="1493" b="1" kern="1200">
                <a:solidFill>
                  <a:prstClr val="black"/>
                </a:solidFill>
                <a:latin typeface="Calibri" panose="020F0502020204030204"/>
                <a:ea typeface="+mn-ea"/>
                <a:cs typeface="+mn-cs"/>
              </a:rPr>
              <a:t>65</a:t>
            </a:r>
          </a:p>
        </p:txBody>
      </p:sp>
      <p:sp>
        <p:nvSpPr>
          <p:cNvPr id="19" name="TextBox 18">
            <a:extLst>
              <a:ext uri="{FF2B5EF4-FFF2-40B4-BE49-F238E27FC236}">
                <a16:creationId xmlns:a16="http://schemas.microsoft.com/office/drawing/2014/main" id="{71BC47B1-8D57-5A82-03E6-23A4902DCBF9}"/>
              </a:ext>
            </a:extLst>
          </p:cNvPr>
          <p:cNvSpPr txBox="1"/>
          <p:nvPr/>
        </p:nvSpPr>
        <p:spPr>
          <a:xfrm>
            <a:off x="2929192" y="7389855"/>
            <a:ext cx="824265" cy="633828"/>
          </a:xfrm>
          <a:prstGeom prst="rect">
            <a:avLst/>
          </a:prstGeom>
          <a:noFill/>
        </p:spPr>
        <p:txBody>
          <a:bodyPr wrap="none" rtlCol="0">
            <a:spAutoFit/>
          </a:bodyPr>
          <a:lstStyle/>
          <a:p>
            <a:pPr defTabSz="975390"/>
            <a:r>
              <a:rPr lang="en-US" sz="1173" kern="1200">
                <a:solidFill>
                  <a:prstClr val="black"/>
                </a:solidFill>
                <a:latin typeface="Calibri" panose="020F0502020204030204"/>
                <a:ea typeface="+mn-ea"/>
                <a:cs typeface="+mn-cs"/>
              </a:rPr>
              <a:t>Class</a:t>
            </a:r>
          </a:p>
          <a:p>
            <a:pPr defTabSz="975390"/>
            <a:r>
              <a:rPr lang="en-US" sz="1173" kern="1200">
                <a:solidFill>
                  <a:prstClr val="black"/>
                </a:solidFill>
                <a:latin typeface="Calibri" panose="020F0502020204030204"/>
                <a:ea typeface="+mn-ea"/>
                <a:cs typeface="+mn-cs"/>
              </a:rPr>
              <a:t>Disruption</a:t>
            </a:r>
          </a:p>
          <a:p>
            <a:pPr defTabSz="975390"/>
            <a:r>
              <a:rPr lang="en-US" sz="1173" kern="1200">
                <a:solidFill>
                  <a:prstClr val="black"/>
                </a:solidFill>
                <a:latin typeface="Calibri" panose="020F0502020204030204"/>
                <a:ea typeface="+mn-ea"/>
                <a:cs typeface="+mn-cs"/>
              </a:rPr>
              <a:t>64</a:t>
            </a:r>
          </a:p>
        </p:txBody>
      </p:sp>
      <p:sp>
        <p:nvSpPr>
          <p:cNvPr id="20" name="TextBox 19">
            <a:extLst>
              <a:ext uri="{FF2B5EF4-FFF2-40B4-BE49-F238E27FC236}">
                <a16:creationId xmlns:a16="http://schemas.microsoft.com/office/drawing/2014/main" id="{3D44DD33-4661-A44A-3E77-0AAFD75D0445}"/>
              </a:ext>
            </a:extLst>
          </p:cNvPr>
          <p:cNvSpPr txBox="1"/>
          <p:nvPr/>
        </p:nvSpPr>
        <p:spPr>
          <a:xfrm>
            <a:off x="10715545" y="6407957"/>
            <a:ext cx="1456681" cy="551818"/>
          </a:xfrm>
          <a:prstGeom prst="rect">
            <a:avLst/>
          </a:prstGeom>
          <a:noFill/>
        </p:spPr>
        <p:txBody>
          <a:bodyPr wrap="none" rtlCol="0">
            <a:spAutoFit/>
          </a:bodyPr>
          <a:lstStyle/>
          <a:p>
            <a:pPr defTabSz="975390"/>
            <a:r>
              <a:rPr lang="en-US" sz="1493" b="1" kern="1200">
                <a:solidFill>
                  <a:prstClr val="black"/>
                </a:solidFill>
                <a:latin typeface="Calibri" panose="020F0502020204030204"/>
                <a:ea typeface="+mn-ea"/>
                <a:cs typeface="+mn-cs"/>
              </a:rPr>
              <a:t>Class Disruption</a:t>
            </a:r>
          </a:p>
          <a:p>
            <a:pPr defTabSz="975390"/>
            <a:r>
              <a:rPr lang="en-US" sz="1493" b="1" kern="1200">
                <a:solidFill>
                  <a:prstClr val="black"/>
                </a:solidFill>
                <a:latin typeface="Calibri" panose="020F0502020204030204"/>
                <a:ea typeface="+mn-ea"/>
                <a:cs typeface="+mn-cs"/>
              </a:rPr>
              <a:t>64</a:t>
            </a:r>
          </a:p>
        </p:txBody>
      </p:sp>
      <p:sp>
        <p:nvSpPr>
          <p:cNvPr id="21" name="TextBox 20">
            <a:extLst>
              <a:ext uri="{FF2B5EF4-FFF2-40B4-BE49-F238E27FC236}">
                <a16:creationId xmlns:a16="http://schemas.microsoft.com/office/drawing/2014/main" id="{CFD79E66-6DFF-A714-6C62-DDA2C78BC3F7}"/>
              </a:ext>
            </a:extLst>
          </p:cNvPr>
          <p:cNvSpPr txBox="1"/>
          <p:nvPr/>
        </p:nvSpPr>
        <p:spPr>
          <a:xfrm>
            <a:off x="542005" y="2930096"/>
            <a:ext cx="4441729" cy="420564"/>
          </a:xfrm>
          <a:prstGeom prst="rect">
            <a:avLst/>
          </a:prstGeom>
          <a:noFill/>
        </p:spPr>
        <p:txBody>
          <a:bodyPr wrap="none" rtlCol="0">
            <a:spAutoFit/>
          </a:bodyPr>
          <a:lstStyle/>
          <a:p>
            <a:pPr defTabSz="975390"/>
            <a:r>
              <a:rPr lang="en-US" sz="2133" b="1" u="sng" kern="1200">
                <a:solidFill>
                  <a:prstClr val="black"/>
                </a:solidFill>
                <a:latin typeface="Calibri" panose="020F0502020204030204"/>
                <a:ea typeface="+mn-ea"/>
                <a:cs typeface="+mn-cs"/>
              </a:rPr>
              <a:t>Total of 18 Days of School in February</a:t>
            </a:r>
          </a:p>
        </p:txBody>
      </p:sp>
      <p:sp>
        <p:nvSpPr>
          <p:cNvPr id="22" name="TextBox 21">
            <a:extLst>
              <a:ext uri="{FF2B5EF4-FFF2-40B4-BE49-F238E27FC236}">
                <a16:creationId xmlns:a16="http://schemas.microsoft.com/office/drawing/2014/main" id="{A3B98945-1350-2999-099D-C0C5FE96AEFC}"/>
              </a:ext>
            </a:extLst>
          </p:cNvPr>
          <p:cNvSpPr txBox="1"/>
          <p:nvPr/>
        </p:nvSpPr>
        <p:spPr>
          <a:xfrm>
            <a:off x="4733628" y="8116347"/>
            <a:ext cx="663964" cy="420756"/>
          </a:xfrm>
          <a:prstGeom prst="rect">
            <a:avLst/>
          </a:prstGeom>
          <a:noFill/>
        </p:spPr>
        <p:txBody>
          <a:bodyPr wrap="none" rtlCol="0">
            <a:spAutoFit/>
          </a:bodyPr>
          <a:lstStyle/>
          <a:p>
            <a:pPr defTabSz="975390"/>
            <a:r>
              <a:rPr lang="en-US" sz="1067" kern="1200">
                <a:solidFill>
                  <a:prstClr val="black"/>
                </a:solidFill>
                <a:latin typeface="Calibri" panose="020F0502020204030204"/>
                <a:ea typeface="+mn-ea"/>
                <a:cs typeface="+mn-cs"/>
              </a:rPr>
              <a:t>Chewing</a:t>
            </a:r>
          </a:p>
          <a:p>
            <a:pPr defTabSz="975390"/>
            <a:r>
              <a:rPr lang="en-US" sz="1067" kern="1200">
                <a:solidFill>
                  <a:prstClr val="black"/>
                </a:solidFill>
                <a:latin typeface="Calibri" panose="020F0502020204030204"/>
                <a:ea typeface="+mn-ea"/>
                <a:cs typeface="+mn-cs"/>
              </a:rPr>
              <a:t>Gum 18</a:t>
            </a:r>
          </a:p>
        </p:txBody>
      </p:sp>
      <p:sp>
        <p:nvSpPr>
          <p:cNvPr id="23" name="TextBox 22">
            <a:extLst>
              <a:ext uri="{FF2B5EF4-FFF2-40B4-BE49-F238E27FC236}">
                <a16:creationId xmlns:a16="http://schemas.microsoft.com/office/drawing/2014/main" id="{50D42C11-61FD-2E17-69EE-D1B17EC0410F}"/>
              </a:ext>
            </a:extLst>
          </p:cNvPr>
          <p:cNvSpPr txBox="1"/>
          <p:nvPr/>
        </p:nvSpPr>
        <p:spPr>
          <a:xfrm>
            <a:off x="10159640" y="7652491"/>
            <a:ext cx="510076" cy="486287"/>
          </a:xfrm>
          <a:prstGeom prst="rect">
            <a:avLst/>
          </a:prstGeom>
          <a:noFill/>
        </p:spPr>
        <p:txBody>
          <a:bodyPr wrap="none" rtlCol="0">
            <a:spAutoFit/>
          </a:bodyPr>
          <a:lstStyle/>
          <a:p>
            <a:pPr defTabSz="975390"/>
            <a:r>
              <a:rPr lang="en-US" sz="1280" b="1" kern="1200">
                <a:solidFill>
                  <a:prstClr val="black"/>
                </a:solidFill>
                <a:latin typeface="Calibri" panose="020F0502020204030204"/>
                <a:ea typeface="+mn-ea"/>
                <a:cs typeface="+mn-cs"/>
              </a:rPr>
              <a:t>Gum</a:t>
            </a:r>
          </a:p>
          <a:p>
            <a:pPr defTabSz="975390"/>
            <a:r>
              <a:rPr lang="en-US" sz="1280" b="1" kern="1200">
                <a:solidFill>
                  <a:prstClr val="black"/>
                </a:solidFill>
                <a:latin typeface="Calibri" panose="020F0502020204030204"/>
                <a:ea typeface="+mn-ea"/>
                <a:cs typeface="+mn-cs"/>
              </a:rPr>
              <a:t>18</a:t>
            </a:r>
          </a:p>
        </p:txBody>
      </p:sp>
      <p:sp>
        <p:nvSpPr>
          <p:cNvPr id="24" name="TextBox 23">
            <a:extLst>
              <a:ext uri="{FF2B5EF4-FFF2-40B4-BE49-F238E27FC236}">
                <a16:creationId xmlns:a16="http://schemas.microsoft.com/office/drawing/2014/main" id="{B985218F-84F8-F918-0D6F-A249A2BDFFCE}"/>
              </a:ext>
            </a:extLst>
          </p:cNvPr>
          <p:cNvSpPr txBox="1"/>
          <p:nvPr/>
        </p:nvSpPr>
        <p:spPr>
          <a:xfrm>
            <a:off x="3848814" y="8026948"/>
            <a:ext cx="691215" cy="453329"/>
          </a:xfrm>
          <a:prstGeom prst="rect">
            <a:avLst/>
          </a:prstGeom>
          <a:noFill/>
        </p:spPr>
        <p:txBody>
          <a:bodyPr wrap="none" rtlCol="0">
            <a:spAutoFit/>
          </a:bodyPr>
          <a:lstStyle/>
          <a:p>
            <a:pPr defTabSz="975390"/>
            <a:r>
              <a:rPr lang="en-US" sz="1173" kern="1200">
                <a:solidFill>
                  <a:prstClr val="black"/>
                </a:solidFill>
                <a:latin typeface="Calibri" panose="020F0502020204030204"/>
                <a:ea typeface="+mn-ea"/>
                <a:cs typeface="+mn-cs"/>
              </a:rPr>
              <a:t>Tardy to</a:t>
            </a:r>
          </a:p>
          <a:p>
            <a:pPr defTabSz="975390"/>
            <a:r>
              <a:rPr lang="en-US" sz="1173" kern="1200">
                <a:solidFill>
                  <a:prstClr val="black"/>
                </a:solidFill>
                <a:latin typeface="Calibri" panose="020F0502020204030204"/>
                <a:ea typeface="+mn-ea"/>
                <a:cs typeface="+mn-cs"/>
              </a:rPr>
              <a:t>Class 30</a:t>
            </a:r>
          </a:p>
        </p:txBody>
      </p:sp>
      <p:sp>
        <p:nvSpPr>
          <p:cNvPr id="25" name="TextBox 24">
            <a:extLst>
              <a:ext uri="{FF2B5EF4-FFF2-40B4-BE49-F238E27FC236}">
                <a16:creationId xmlns:a16="http://schemas.microsoft.com/office/drawing/2014/main" id="{9B6A386E-94BD-9844-E0E6-FF2B953A7CC1}"/>
              </a:ext>
            </a:extLst>
          </p:cNvPr>
          <p:cNvSpPr txBox="1"/>
          <p:nvPr/>
        </p:nvSpPr>
        <p:spPr>
          <a:xfrm>
            <a:off x="10662981" y="7504759"/>
            <a:ext cx="702436" cy="633828"/>
          </a:xfrm>
          <a:prstGeom prst="rect">
            <a:avLst/>
          </a:prstGeom>
          <a:noFill/>
        </p:spPr>
        <p:txBody>
          <a:bodyPr wrap="none" rtlCol="0">
            <a:spAutoFit/>
          </a:bodyPr>
          <a:lstStyle/>
          <a:p>
            <a:pPr defTabSz="975390"/>
            <a:r>
              <a:rPr lang="en-US" sz="1173" b="1" kern="1200">
                <a:solidFill>
                  <a:prstClr val="black"/>
                </a:solidFill>
                <a:latin typeface="Calibri" panose="020F0502020204030204"/>
                <a:ea typeface="+mn-ea"/>
                <a:cs typeface="+mn-cs"/>
              </a:rPr>
              <a:t>Tardy to</a:t>
            </a:r>
          </a:p>
          <a:p>
            <a:pPr defTabSz="975390"/>
            <a:r>
              <a:rPr lang="en-US" sz="1173" b="1" kern="1200">
                <a:solidFill>
                  <a:prstClr val="black"/>
                </a:solidFill>
                <a:latin typeface="Calibri" panose="020F0502020204030204"/>
                <a:ea typeface="+mn-ea"/>
                <a:cs typeface="+mn-cs"/>
              </a:rPr>
              <a:t> Class</a:t>
            </a:r>
          </a:p>
          <a:p>
            <a:pPr defTabSz="975390"/>
            <a:r>
              <a:rPr lang="en-US" sz="1173" b="1" kern="1200">
                <a:solidFill>
                  <a:prstClr val="black"/>
                </a:solidFill>
                <a:latin typeface="Calibri" panose="020F0502020204030204"/>
                <a:ea typeface="+mn-ea"/>
                <a:cs typeface="+mn-cs"/>
              </a:rPr>
              <a:t>30</a:t>
            </a:r>
          </a:p>
        </p:txBody>
      </p:sp>
    </p:spTree>
    <p:extLst>
      <p:ext uri="{BB962C8B-B14F-4D97-AF65-F5344CB8AC3E}">
        <p14:creationId xmlns:p14="http://schemas.microsoft.com/office/powerpoint/2010/main" val="38511349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9FFA34-427B-A6F5-4320-D4DD84B1328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8BE3C9E-9F6C-ED18-E927-C39F030E642F}"/>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1BA08A04-77E1-EFC2-1819-F16891C38D46}"/>
              </a:ext>
            </a:extLst>
          </p:cNvPr>
          <p:cNvPicPr>
            <a:picLocks noChangeAspect="1"/>
          </p:cNvPicPr>
          <p:nvPr/>
        </p:nvPicPr>
        <p:blipFill>
          <a:blip r:embed="rId2"/>
          <a:stretch>
            <a:fillRect/>
          </a:stretch>
        </p:blipFill>
        <p:spPr>
          <a:xfrm>
            <a:off x="20296" y="1219200"/>
            <a:ext cx="12964209" cy="7315200"/>
          </a:xfrm>
          <a:prstGeom prst="rect">
            <a:avLst/>
          </a:prstGeom>
        </p:spPr>
      </p:pic>
    </p:spTree>
    <p:extLst>
      <p:ext uri="{BB962C8B-B14F-4D97-AF65-F5344CB8AC3E}">
        <p14:creationId xmlns:p14="http://schemas.microsoft.com/office/powerpoint/2010/main" val="5118704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92DD8E1-92D5-3C4E-966C-A2590FE33006}"/>
              </a:ext>
            </a:extLst>
          </p:cNvPr>
          <p:cNvPicPr>
            <a:picLocks noChangeAspect="1"/>
          </p:cNvPicPr>
          <p:nvPr/>
        </p:nvPicPr>
        <p:blipFill>
          <a:blip r:embed="rId2"/>
          <a:stretch>
            <a:fillRect/>
          </a:stretch>
        </p:blipFill>
        <p:spPr>
          <a:xfrm>
            <a:off x="0" y="1219200"/>
            <a:ext cx="12985355" cy="7315200"/>
          </a:xfrm>
          <a:prstGeom prst="rect">
            <a:avLst/>
          </a:prstGeom>
        </p:spPr>
      </p:pic>
    </p:spTree>
    <p:extLst>
      <p:ext uri="{BB962C8B-B14F-4D97-AF65-F5344CB8AC3E}">
        <p14:creationId xmlns:p14="http://schemas.microsoft.com/office/powerpoint/2010/main" val="320305992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0.xml.rels><?xml version="1.0" encoding="UTF-8" standalone="yes"?>
<Relationships xmlns="http://schemas.openxmlformats.org/package/2006/relationships"><Relationship Id="rId1" Type="http://schemas.openxmlformats.org/officeDocument/2006/relationships/image" Target="../media/image27.jpeg"/></Relationships>
</file>

<file path=ppt/theme/_rels/theme6.xml.rels><?xml version="1.0" encoding="UTF-8" standalone="yes"?>
<Relationships xmlns="http://schemas.openxmlformats.org/package/2006/relationships"><Relationship Id="rId1" Type="http://schemas.openxmlformats.org/officeDocument/2006/relationships/image" Target="../media/image6.jpeg"/></Relationships>
</file>

<file path=ppt/theme/theme1.xml><?xml version="1.0" encoding="utf-8"?>
<a:theme xmlns:a="http://schemas.openxmlformats.org/drawingml/2006/main" name="1_Slate">
  <a:themeElements>
    <a:clrScheme name="Slate">
      <a:dk1>
        <a:sysClr val="windowText" lastClr="000000"/>
      </a:dk1>
      <a:lt1>
        <a:sysClr val="window" lastClr="FFFFFF"/>
      </a:lt1>
      <a:dk2>
        <a:srgbClr val="212123"/>
      </a:dk2>
      <a:lt2>
        <a:srgbClr val="DADADA"/>
      </a:lt2>
      <a:accent1>
        <a:srgbClr val="E8B826"/>
      </a:accent1>
      <a:accent2>
        <a:srgbClr val="E2CA72"/>
      </a:accent2>
      <a:accent3>
        <a:srgbClr val="BD723B"/>
      </a:accent3>
      <a:accent4>
        <a:srgbClr val="AE9376"/>
      </a:accent4>
      <a:accent5>
        <a:srgbClr val="A77F41"/>
      </a:accent5>
      <a:accent6>
        <a:srgbClr val="A1AE79"/>
      </a:accent6>
      <a:hlink>
        <a:srgbClr val="F1D06A"/>
      </a:hlink>
      <a:folHlink>
        <a:srgbClr val="EDDCA8"/>
      </a:folHlink>
    </a:clrScheme>
    <a:fontScheme name="Slate">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 id="{C3F70B94-7CE9-428E-ADC1-3269CC2C3385}" vid="{D5CBAF11-69B7-47EA-BC01-41F77058C2A9}"/>
    </a:ext>
  </a:extLst>
</a:theme>
</file>

<file path=ppt/theme/theme10.xml><?xml version="1.0" encoding="utf-8"?>
<a:theme xmlns:a="http://schemas.openxmlformats.org/drawingml/2006/main" name="AngleLinesVTI">
  <a:themeElements>
    <a:clrScheme name="Custom 34">
      <a:dk1>
        <a:sysClr val="windowText" lastClr="000000"/>
      </a:dk1>
      <a:lt1>
        <a:sysClr val="window" lastClr="FFFFFF"/>
      </a:lt1>
      <a:dk2>
        <a:srgbClr val="001E2E"/>
      </a:dk2>
      <a:lt2>
        <a:srgbClr val="F0ECEC"/>
      </a:lt2>
      <a:accent1>
        <a:srgbClr val="155767"/>
      </a:accent1>
      <a:accent2>
        <a:srgbClr val="BA9CA0"/>
      </a:accent2>
      <a:accent3>
        <a:srgbClr val="A57931"/>
      </a:accent3>
      <a:accent4>
        <a:srgbClr val="0E577C"/>
      </a:accent4>
      <a:accent5>
        <a:srgbClr val="CC846E"/>
      </a:accent5>
      <a:accent6>
        <a:srgbClr val="93767A"/>
      </a:accent6>
      <a:hlink>
        <a:srgbClr val="0563C1"/>
      </a:hlink>
      <a:folHlink>
        <a:srgbClr val="954F72"/>
      </a:folHlink>
    </a:clrScheme>
    <a:fontScheme name="Walbaum Light Univers Light">
      <a:majorFont>
        <a:latin typeface="Walbaum Display Light"/>
        <a:ea typeface=""/>
        <a:cs typeface=""/>
      </a:majorFont>
      <a:minorFont>
        <a:latin typeface="Univers Condensed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ngleLinesVTI" id="{BC1FC193-C72F-4761-9899-1105EDF6BAE8}" vid="{64612625-F022-44B7-B9FA-9D26DEDBDC21}"/>
    </a:ext>
  </a:extLst>
</a:theme>
</file>

<file path=ppt/theme/theme1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13.xml><?xml version="1.0" encoding="utf-8"?>
<a:theme xmlns:a="http://schemas.openxmlformats.org/drawingml/2006/main" name="GradientRiseVTI">
  <a:themeElements>
    <a:clrScheme name="GradientRise">
      <a:dk1>
        <a:sysClr val="windowText" lastClr="000000"/>
      </a:dk1>
      <a:lt1>
        <a:srgbClr val="FFFFFF"/>
      </a:lt1>
      <a:dk2>
        <a:srgbClr val="3C0F3A"/>
      </a:dk2>
      <a:lt2>
        <a:srgbClr val="F1F2F2"/>
      </a:lt2>
      <a:accent1>
        <a:srgbClr val="A6025C"/>
      </a:accent1>
      <a:accent2>
        <a:srgbClr val="92248E"/>
      </a:accent2>
      <a:accent3>
        <a:srgbClr val="DE95C4"/>
      </a:accent3>
      <a:accent4>
        <a:srgbClr val="FE4A00"/>
      </a:accent4>
      <a:accent5>
        <a:srgbClr val="DA002F"/>
      </a:accent5>
      <a:accent6>
        <a:srgbClr val="FF907A"/>
      </a:accent6>
      <a:hlink>
        <a:srgbClr val="CA71E4"/>
      </a:hlink>
      <a:folHlink>
        <a:srgbClr val="E45E49"/>
      </a:folHlink>
    </a:clrScheme>
    <a:fontScheme name="Avenir">
      <a:majorFont>
        <a:latin typeface="Tw Cen MT"/>
        <a:ea typeface=""/>
        <a:cs typeface=""/>
      </a:majorFont>
      <a:minorFont>
        <a:latin typeface="Tw Cen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radientRiseVTI" id="{C2FC082F-B444-4222-AF20-78444CCB5722}" vid="{39F213E4-0CBC-40CB-B3F6-8C5562B6B99A}"/>
    </a:ext>
  </a:extLst>
</a:theme>
</file>

<file path=ppt/theme/theme14.xml><?xml version="1.0" encoding="utf-8"?>
<a:theme xmlns:a="http://schemas.openxmlformats.org/drawingml/2006/main" name="Currency Symbols 16x9">
  <a:themeElements>
    <a:clrScheme name="Currency Symbols">
      <a:dk1>
        <a:srgbClr val="303030"/>
      </a:dk1>
      <a:lt1>
        <a:sysClr val="window" lastClr="FFFFFF"/>
      </a:lt1>
      <a:dk2>
        <a:srgbClr val="000000"/>
      </a:dk2>
      <a:lt2>
        <a:srgbClr val="E8DEC9"/>
      </a:lt2>
      <a:accent1>
        <a:srgbClr val="F7C547"/>
      </a:accent1>
      <a:accent2>
        <a:srgbClr val="AB3C33"/>
      </a:accent2>
      <a:accent3>
        <a:srgbClr val="506084"/>
      </a:accent3>
      <a:accent4>
        <a:srgbClr val="599EA5"/>
      </a:accent4>
      <a:accent5>
        <a:srgbClr val="758F21"/>
      </a:accent5>
      <a:accent6>
        <a:srgbClr val="894A27"/>
      </a:accent6>
      <a:hlink>
        <a:srgbClr val="506084"/>
      </a:hlink>
      <a:folHlink>
        <a:srgbClr val="828282"/>
      </a:folHlink>
    </a:clrScheme>
    <a:fontScheme name="Currency Symbols">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urrency symbols presentation (widescreen).potx" id="{0BEEB329-2C4D-4D02-9858-CA91ACE92AB1}" vid="{944DA297-E844-470D-A85C-00068074ACC2}"/>
    </a:ext>
  </a:extLst>
</a:theme>
</file>

<file path=ppt/theme/theme15.xml><?xml version="1.0" encoding="utf-8"?>
<a:theme xmlns:a="http://schemas.openxmlformats.org/drawingml/2006/main" name="9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Office Theme">
  <a:themeElements>
    <a:clrScheme name="Custom 7">
      <a:dk1>
        <a:srgbClr val="19232F"/>
      </a:dk1>
      <a:lt1>
        <a:srgbClr val="FFFFFF"/>
      </a:lt1>
      <a:dk2>
        <a:srgbClr val="FF733B"/>
      </a:dk2>
      <a:lt2>
        <a:srgbClr val="E7E6E6"/>
      </a:lt2>
      <a:accent1>
        <a:srgbClr val="FF733B"/>
      </a:accent1>
      <a:accent2>
        <a:srgbClr val="FEB048"/>
      </a:accent2>
      <a:accent3>
        <a:srgbClr val="19232F"/>
      </a:accent3>
      <a:accent4>
        <a:srgbClr val="36A7F7"/>
      </a:accent4>
      <a:accent5>
        <a:srgbClr val="2CCB70"/>
      </a:accent5>
      <a:accent6>
        <a:srgbClr val="FF2F5F"/>
      </a:accent6>
      <a:hlink>
        <a:srgbClr val="36A7F7"/>
      </a:hlink>
      <a:folHlink>
        <a:srgbClr val="36A7F7"/>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56473738_Infographic percentage chart_RVA_v3" id="{5F363EEA-29BA-4027-9BF8-0A85486943C8}" vid="{3440FD5E-8BE2-4D4B-98B8-747C8F57C8D5}"/>
    </a:ext>
  </a:extLst>
</a:theme>
</file>

<file path=ppt/theme/theme17.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8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ketchyVTI">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Custom 2">
      <a:majorFont>
        <a:latin typeface="Modern Love"/>
        <a:ea typeface=""/>
        <a:cs typeface=""/>
      </a:majorFont>
      <a:minorFont>
        <a:latin typeface="The Han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etchyVTI" id="{A6D2C935-A6E4-4DD9-BCC5-5AE2504DB8EA}" vid="{F0754072-50B6-4C01-B911-67246C9F58D2}"/>
    </a:ext>
  </a:extLst>
</a:theme>
</file>

<file path=ppt/theme/theme20.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1.xml><?xml version="1.0" encoding="utf-8"?>
<a:theme xmlns:a="http://schemas.openxmlformats.org/drawingml/2006/main" name="Watercolor Desserts Workshop by Slidesgo">
  <a:themeElements>
    <a:clrScheme name="Simple Light">
      <a:dk1>
        <a:srgbClr val="000000"/>
      </a:dk1>
      <a:lt1>
        <a:srgbClr val="FFFFFF"/>
      </a:lt1>
      <a:dk2>
        <a:srgbClr val="4D0500"/>
      </a:dk2>
      <a:lt2>
        <a:srgbClr val="FFF5F5"/>
      </a:lt2>
      <a:accent1>
        <a:srgbClr val="4D0500"/>
      </a:accent1>
      <a:accent2>
        <a:srgbClr val="FFD5D2"/>
      </a:accent2>
      <a:accent3>
        <a:srgbClr val="FFF5F5"/>
      </a:accent3>
      <a:accent4>
        <a:srgbClr val="4D0500"/>
      </a:accent4>
      <a:accent5>
        <a:srgbClr val="FFD5D2"/>
      </a:accent5>
      <a:accent6>
        <a:srgbClr val="FFF5F5"/>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4.xml><?xml version="1.0" encoding="utf-8"?>
<a:theme xmlns:a="http://schemas.openxmlformats.org/drawingml/2006/main" name="GradientVTI">
  <a:themeElements>
    <a:clrScheme name="Office Theme">
      <a:dk1>
        <a:srgbClr val="000000"/>
      </a:dk1>
      <a:lt1>
        <a:srgbClr val="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Univers">
      <a:majorFont>
        <a:latin typeface="Gill Sans Nova"/>
        <a:ea typeface=""/>
        <a:cs typeface=""/>
      </a:majorFont>
      <a:minorFont>
        <a:latin typeface="Gill Sans Nov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radientVTI" id="{605F9078-86F9-4258-A3E1-F8EFF02AE8CC}" vid="{4848699B-BB01-41E3-9EC4-3D97DFE5292B}"/>
    </a:ext>
  </a:extLst>
</a:theme>
</file>

<file path=ppt/theme/theme5.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3E4F19A7-A959-40BB-972C-4880BAF8EB09}"/>
    </a:ext>
  </a:extLst>
</a:theme>
</file>

<file path=ppt/theme/theme6.xml><?xml version="1.0" encoding="utf-8"?>
<a:theme xmlns:a="http://schemas.openxmlformats.org/drawingml/2006/main" name="2_Slate">
  <a:themeElements>
    <a:clrScheme name="Slate">
      <a:dk1>
        <a:sysClr val="windowText" lastClr="000000"/>
      </a:dk1>
      <a:lt1>
        <a:sysClr val="window" lastClr="FFFFFF"/>
      </a:lt1>
      <a:dk2>
        <a:srgbClr val="212123"/>
      </a:dk2>
      <a:lt2>
        <a:srgbClr val="DADADA"/>
      </a:lt2>
      <a:accent1>
        <a:srgbClr val="BC451B"/>
      </a:accent1>
      <a:accent2>
        <a:srgbClr val="D3BA68"/>
      </a:accent2>
      <a:accent3>
        <a:srgbClr val="BB8640"/>
      </a:accent3>
      <a:accent4>
        <a:srgbClr val="AD9277"/>
      </a:accent4>
      <a:accent5>
        <a:srgbClr val="A55A43"/>
      </a:accent5>
      <a:accent6>
        <a:srgbClr val="AD9D7B"/>
      </a:accent6>
      <a:hlink>
        <a:srgbClr val="E98052"/>
      </a:hlink>
      <a:folHlink>
        <a:srgbClr val="F4B69B"/>
      </a:folHlink>
    </a:clrScheme>
    <a:fontScheme name="Slate">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 id="{C3F70B94-7CE9-428E-ADC1-3269CC2C3385}" vid="{3F2DE9A5-64E6-437C-A389-CC4477E817E8}"/>
    </a:ext>
  </a:extLst>
</a:theme>
</file>

<file path=ppt/theme/theme7.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item1.xml><?xml version="1.0" encoding="utf-8"?>
<TemplafySlideTemplateConfiguration><![CDATA[{"documentContentValidatorConfiguration":{"enableDocumentContentValidator":false,"documentContentValidatorVersion":0},"elementsMetadata":[],"slideId":"637110890335216836","enableDocumentContentUpdater":true,"version":"1.1"}]]></TemplafySlideTemplateConfiguration>
</file>

<file path=customXml/item2.xml><?xml version="1.0" encoding="utf-8"?>
<TemplafySlideFormConfiguration><![CDATA[{"formFields":[],"formDataEntries":[]}]]></TemplafySlideFormConfiguration>
</file>

<file path=customXml/item3.xml><?xml version="1.0" encoding="utf-8"?>
<ct:contentTypeSchema xmlns:ct="http://schemas.microsoft.com/office/2006/metadata/contentType" xmlns:ma="http://schemas.microsoft.com/office/2006/metadata/properties/metaAttributes" ct:_="" ma:_="" ma:contentTypeName="Document" ma:contentTypeID="0x01010030E1379591FBD94A944D270C68F36B51" ma:contentTypeVersion="12" ma:contentTypeDescription="Create a new document." ma:contentTypeScope="" ma:versionID="b5f28368cf1fe37a868c2f65c136763d">
  <xsd:schema xmlns:xsd="http://www.w3.org/2001/XMLSchema" xmlns:xs="http://www.w3.org/2001/XMLSchema" xmlns:p="http://schemas.microsoft.com/office/2006/metadata/properties" xmlns:ns3="37bbd720-11c8-45bb-9f9d-154eaa7a73de" xmlns:ns4="8e5e79ef-1ba3-4771-9c10-527fce98e519" targetNamespace="http://schemas.microsoft.com/office/2006/metadata/properties" ma:root="true" ma:fieldsID="f0e2e87d7d9de5b9c84c3cb99dbfbdca" ns3:_="" ns4:_="">
    <xsd:import namespace="37bbd720-11c8-45bb-9f9d-154eaa7a73de"/>
    <xsd:import namespace="8e5e79ef-1ba3-4771-9c10-527fce98e519"/>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7bbd720-11c8-45bb-9f9d-154eaa7a73de"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e5e79ef-1ba3-4771-9c10-527fce98e519"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SharingHintHash" ma:index="19"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TemplafySlideFormConfiguration><![CDATA[{"formFields":[],"formDataEntries":[]}]]></TemplafySlideFormConfiguration>
</file>

<file path=customXml/item5.xml><?xml version="1.0" encoding="utf-8"?>
<?mso-contentType ?>
<FormTemplates xmlns="http://schemas.microsoft.com/sharepoint/v3/contenttype/forms">
  <Display>DocumentLibraryForm</Display>
  <Edit>DocumentLibraryForm</Edit>
  <New>DocumentLibraryForm</New>
</FormTemplates>
</file>

<file path=customXml/item6.xml><?xml version="1.0" encoding="utf-8"?>
<TemplafySlideTemplateConfiguration><![CDATA[{"documentContentValidatorConfiguration":{"enableDocumentContentValidator":false,"documentContentValidatorVersion":0},"elementsMetadata":[],"slideId":"637110886317794408","enableDocumentContentUpdater":true,"version":"1.1"}]]></TemplafySlideTemplateConfiguration>
</file>

<file path=customXml/item7.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070033D2-FACC-475E-AF55-DB5C867795F9}">
  <ds:schemaRefs/>
</ds:datastoreItem>
</file>

<file path=customXml/itemProps2.xml><?xml version="1.0" encoding="utf-8"?>
<ds:datastoreItem xmlns:ds="http://schemas.openxmlformats.org/officeDocument/2006/customXml" ds:itemID="{09554E17-4043-457B-9EE5-1626036EB638}">
  <ds:schemaRefs/>
</ds:datastoreItem>
</file>

<file path=customXml/itemProps3.xml><?xml version="1.0" encoding="utf-8"?>
<ds:datastoreItem xmlns:ds="http://schemas.openxmlformats.org/officeDocument/2006/customXml" ds:itemID="{47FCECFB-96C1-40E2-8476-7931B025D134}">
  <ds:schemaRefs>
    <ds:schemaRef ds:uri="37bbd720-11c8-45bb-9f9d-154eaa7a73de"/>
    <ds:schemaRef ds:uri="8e5e79ef-1ba3-4771-9c10-527fce98e51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0/xmlns/"/>
    <ds:schemaRef ds:uri="http://www.w3.org/2001/XMLSchema"/>
  </ds:schemaRefs>
</ds:datastoreItem>
</file>

<file path=customXml/itemProps4.xml><?xml version="1.0" encoding="utf-8"?>
<ds:datastoreItem xmlns:ds="http://schemas.openxmlformats.org/officeDocument/2006/customXml" ds:itemID="{591DAF1B-085F-48A6-BE33-CE64B2B39C39}">
  <ds:schemaRefs/>
</ds:datastoreItem>
</file>

<file path=customXml/itemProps5.xml><?xml version="1.0" encoding="utf-8"?>
<ds:datastoreItem xmlns:ds="http://schemas.openxmlformats.org/officeDocument/2006/customXml" ds:itemID="{9AF696E5-5B65-4250-BE46-6A91CE989C9B}">
  <ds:schemaRefs>
    <ds:schemaRef ds:uri="http://schemas.microsoft.com/sharepoint/v3/contenttype/forms"/>
  </ds:schemaRefs>
</ds:datastoreItem>
</file>

<file path=customXml/itemProps6.xml><?xml version="1.0" encoding="utf-8"?>
<ds:datastoreItem xmlns:ds="http://schemas.openxmlformats.org/officeDocument/2006/customXml" ds:itemID="{CB9FF16E-4217-469D-AB35-C609D5DFECCF}">
  <ds:schemaRefs/>
</ds:datastoreItem>
</file>

<file path=customXml/itemProps7.xml><?xml version="1.0" encoding="utf-8"?>
<ds:datastoreItem xmlns:ds="http://schemas.openxmlformats.org/officeDocument/2006/customXml" ds:itemID="{DC565BAB-17E8-4CBD-8C54-0B3E0C2D1326}">
  <ds:schemaRefs>
    <ds:schemaRef ds:uri="37bbd720-11c8-45bb-9f9d-154eaa7a73de"/>
    <ds:schemaRef ds:uri="8e5e79ef-1ba3-4771-9c10-527fce98e51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21</TotalTime>
  <Words>2097</Words>
  <Application>Microsoft Office PowerPoint</Application>
  <PresentationFormat>Custom</PresentationFormat>
  <Paragraphs>332</Paragraphs>
  <Slides>42</Slides>
  <Notes>3</Notes>
  <HiddenSlides>0</HiddenSlides>
  <MMClips>1</MMClips>
  <ScaleCrop>false</ScaleCrop>
  <HeadingPairs>
    <vt:vector size="6" baseType="variant">
      <vt:variant>
        <vt:lpstr>Fonts Used</vt:lpstr>
      </vt:variant>
      <vt:variant>
        <vt:i4>30</vt:i4>
      </vt:variant>
      <vt:variant>
        <vt:lpstr>Theme</vt:lpstr>
      </vt:variant>
      <vt:variant>
        <vt:i4>21</vt:i4>
      </vt:variant>
      <vt:variant>
        <vt:lpstr>Slide Titles</vt:lpstr>
      </vt:variant>
      <vt:variant>
        <vt:i4>42</vt:i4>
      </vt:variant>
    </vt:vector>
  </HeadingPairs>
  <TitlesOfParts>
    <vt:vector size="93" baseType="lpstr">
      <vt:lpstr>Calibri</vt:lpstr>
      <vt:lpstr>Calisto MT</vt:lpstr>
      <vt:lpstr>Georgia</vt:lpstr>
      <vt:lpstr>Gill Sans Nova</vt:lpstr>
      <vt:lpstr>Helvetica Neue</vt:lpstr>
      <vt:lpstr>Wingdings 3</vt:lpstr>
      <vt:lpstr>Informal Roman</vt:lpstr>
      <vt:lpstr>Arial</vt:lpstr>
      <vt:lpstr>Amasis MT Pro Black</vt:lpstr>
      <vt:lpstr>Shrikhand</vt:lpstr>
      <vt:lpstr>Wingdings 2</vt:lpstr>
      <vt:lpstr>Montserrat Classic Bold</vt:lpstr>
      <vt:lpstr>Univers Condensed Light</vt:lpstr>
      <vt:lpstr>Bookman Old Style</vt:lpstr>
      <vt:lpstr>Century Gothic</vt:lpstr>
      <vt:lpstr>Calibri Light</vt:lpstr>
      <vt:lpstr>Arial Black</vt:lpstr>
      <vt:lpstr>Montserrat Classic</vt:lpstr>
      <vt:lpstr>Sifonn</vt:lpstr>
      <vt:lpstr>Cambria</vt:lpstr>
      <vt:lpstr>Modern Love</vt:lpstr>
      <vt:lpstr>Tw Cen MT</vt:lpstr>
      <vt:lpstr>Rockwell</vt:lpstr>
      <vt:lpstr>Times New Roman</vt:lpstr>
      <vt:lpstr>Wingdings</vt:lpstr>
      <vt:lpstr>Abadi</vt:lpstr>
      <vt:lpstr>Bernard MT Condensed</vt:lpstr>
      <vt:lpstr>Walbaum Display Light</vt:lpstr>
      <vt:lpstr>The Hand</vt:lpstr>
      <vt:lpstr>Rubik</vt:lpstr>
      <vt:lpstr>1_Slate</vt:lpstr>
      <vt:lpstr>SketchyVTI</vt:lpstr>
      <vt:lpstr>Slice</vt:lpstr>
      <vt:lpstr>GradientVTI</vt:lpstr>
      <vt:lpstr>3_Office Theme</vt:lpstr>
      <vt:lpstr>2_Slate</vt:lpstr>
      <vt:lpstr>4_Office Theme</vt:lpstr>
      <vt:lpstr>6_Office Theme</vt:lpstr>
      <vt:lpstr>1_office theme</vt:lpstr>
      <vt:lpstr>AngleLinesVTI</vt:lpstr>
      <vt:lpstr>2_Office Theme</vt:lpstr>
      <vt:lpstr>7_Office Theme</vt:lpstr>
      <vt:lpstr>GradientRiseVTI</vt:lpstr>
      <vt:lpstr>Currency Symbols 16x9</vt:lpstr>
      <vt:lpstr>9_Office Theme</vt:lpstr>
      <vt:lpstr>Office Theme</vt:lpstr>
      <vt:lpstr>Simple Light</vt:lpstr>
      <vt:lpstr>8_Office Theme</vt:lpstr>
      <vt:lpstr>5_Office Theme</vt:lpstr>
      <vt:lpstr>Ion</vt:lpstr>
      <vt:lpstr>Watercolor Desserts Workshop by Slidesgo</vt:lpstr>
      <vt:lpstr>SOMERSET PURPOSE</vt:lpstr>
      <vt:lpstr>PowerPoint Presentation</vt:lpstr>
      <vt:lpstr>NO FOOD ON THE COURT </vt:lpstr>
      <vt:lpstr>PowerPoint Presentation</vt:lpstr>
      <vt:lpstr>Tutoring Schedule</vt:lpstr>
      <vt:lpstr>PowerPoint Presentation</vt:lpstr>
      <vt:lpstr>PowerPoint Presentation</vt:lpstr>
      <vt:lpstr>PowerPoint Presentation</vt:lpstr>
      <vt:lpstr>PowerPoint Presentation</vt:lpstr>
      <vt:lpstr>PowerPoint Presentation</vt:lpstr>
      <vt:lpstr>Attention Students</vt:lpstr>
      <vt:lpstr>Dress Code Violations (Do Not Wear)</vt:lpstr>
      <vt:lpstr>Discipline Matrix  (Uniform Violation)</vt:lpstr>
      <vt:lpstr>PowerPoint Presentation</vt:lpstr>
      <vt:lpstr>Annual Pop Tab Drive</vt:lpstr>
      <vt:lpstr>NEHS Cupcake Sale</vt:lpstr>
      <vt:lpstr>PowerPoint Presentation</vt:lpstr>
      <vt:lpstr>PowerPoint Presentation</vt:lpstr>
      <vt:lpstr>PowerPoint Presentation</vt:lpstr>
      <vt:lpstr>What is Student Government?</vt:lpstr>
      <vt:lpstr>PowerPoint Presentation</vt:lpstr>
      <vt:lpstr>PowerPoint Presentation</vt:lpstr>
      <vt:lpstr>PowerPoint Presentation</vt:lpstr>
      <vt:lpstr>Committees</vt:lpstr>
      <vt:lpstr>Committees </vt:lpstr>
      <vt:lpstr>Special Committees </vt:lpstr>
      <vt:lpstr>PowerPoint Presentation</vt:lpstr>
      <vt:lpstr>Suggestions</vt:lpstr>
      <vt:lpstr>PowerPoint Presentation</vt:lpstr>
      <vt:lpstr>PowerPoint Presentation</vt:lpstr>
      <vt:lpstr>PowerPoint Presentation</vt:lpstr>
      <vt:lpstr>PowerPoint Presentation</vt:lpstr>
      <vt:lpstr>Work for the City of Port St. Lucie!</vt:lpstr>
      <vt:lpstr>PowerPoint Presentation</vt:lpstr>
      <vt:lpstr>PowerPoint Presentation</vt:lpstr>
      <vt:lpstr>TURF DURING LUNCH</vt:lpstr>
      <vt:lpstr>PowerPoint Presentation</vt:lpstr>
      <vt:lpstr>SUL Club The Heart of History</vt:lpstr>
      <vt:lpstr>Clubs</vt:lpstr>
      <vt:lpstr>PowerPoint Presentation</vt:lpstr>
      <vt:lpstr>House Reminds </vt:lpstr>
      <vt:lpstr>Student Skyward Access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SOMERSET MISSION</dc:title>
  <dc:creator>Michael Kyryliw</dc:creator>
  <cp:lastModifiedBy>Michael Kyryliw</cp:lastModifiedBy>
  <cp:revision>13</cp:revision>
  <dcterms:created xsi:type="dcterms:W3CDTF">2018-11-26T04:56:53Z</dcterms:created>
  <dcterms:modified xsi:type="dcterms:W3CDTF">2023-03-24T12:23:26Z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0x01010030E1379591FBD94A944D270C68F36B51</vt:lpwstr>
  </property>
</Properties>
</file>